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83650" r:id="rId1"/>
  </p:sldMasterIdLst>
  <p:notesMasterIdLst>
    <p:notesMasterId r:id="rId14"/>
  </p:notesMasterIdLst>
  <p:handoutMasterIdLst>
    <p:handoutMasterId r:id="rId15"/>
  </p:handoutMasterIdLst>
  <p:sldIdLst>
    <p:sldId id="271" r:id="rId2"/>
    <p:sldId id="294" r:id="rId3"/>
    <p:sldId id="296" r:id="rId4"/>
    <p:sldId id="298" r:id="rId5"/>
    <p:sldId id="295" r:id="rId6"/>
    <p:sldId id="305" r:id="rId7"/>
    <p:sldId id="299" r:id="rId8"/>
    <p:sldId id="303" r:id="rId9"/>
    <p:sldId id="300" r:id="rId10"/>
    <p:sldId id="301" r:id="rId11"/>
    <p:sldId id="302" r:id="rId12"/>
    <p:sldId id="304" r:id="rId13"/>
  </p:sldIdLst>
  <p:sldSz cx="9144000" cy="3328988"/>
  <p:notesSz cx="6858000" cy="9144000"/>
  <p:defaultTextStyle>
    <a:defPPr>
      <a:defRPr lang="en-US"/>
    </a:defPPr>
    <a:lvl1pPr algn="l" defTabSz="365551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1pPr>
    <a:lvl2pPr marL="365551" algn="l" defTabSz="365551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2pPr>
    <a:lvl3pPr marL="731097" algn="l" defTabSz="365551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3pPr>
    <a:lvl4pPr marL="1096647" algn="l" defTabSz="365551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4pPr>
    <a:lvl5pPr marL="1462197" algn="l" defTabSz="365551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5pPr>
    <a:lvl6pPr marL="1827748" algn="l" defTabSz="731097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6pPr>
    <a:lvl7pPr marL="2193294" algn="l" defTabSz="731097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7pPr>
    <a:lvl8pPr marL="2558844" algn="l" defTabSz="731097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8pPr>
    <a:lvl9pPr marL="2924391" algn="l" defTabSz="731097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50" userDrawn="1">
          <p15:clr>
            <a:srgbClr val="A4A3A4"/>
          </p15:clr>
        </p15:guide>
        <p15:guide id="2" pos="285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A9E94"/>
    <a:srgbClr val="E08879"/>
    <a:srgbClr val="456964"/>
    <a:srgbClr val="53BEBE"/>
    <a:srgbClr val="C00000"/>
    <a:srgbClr val="1F497D"/>
    <a:srgbClr val="A6A6A6"/>
    <a:srgbClr val="DE7A7A"/>
    <a:srgbClr val="518A82"/>
    <a:srgbClr val="808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262" autoAdjust="0"/>
    <p:restoredTop sz="96512" autoAdjust="0"/>
  </p:normalViewPr>
  <p:slideViewPr>
    <p:cSldViewPr snapToGrid="0" snapToObjects="1">
      <p:cViewPr varScale="1">
        <p:scale>
          <a:sx n="171" d="100"/>
          <a:sy n="171" d="100"/>
        </p:scale>
        <p:origin x="184" y="1144"/>
      </p:cViewPr>
      <p:guideLst>
        <p:guide orient="horz" pos="1050"/>
        <p:guide pos="285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napToObjects="1">
      <p:cViewPr varScale="1">
        <p:scale>
          <a:sx n="102" d="100"/>
          <a:sy n="102" d="100"/>
        </p:scale>
        <p:origin x="3856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5B006B4-D349-1623-7DD1-4CA1D3051EA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686D438-25D3-6EA0-9239-BBA8F21B255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1447B9-4913-EB4B-8529-445A0DE86383}" type="datetimeFigureOut">
              <a:rPr lang="en-US" smtClean="0"/>
              <a:t>2/13/25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B4A2AB-BB74-6F6F-1097-BC573F5C402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090393-78C1-B49A-79E6-1EB993C7BAE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16E01A-AE6D-6B44-A5B8-CDBEBC06F57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0245744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4CAF76-9C1D-4422-9561-8BB2FD7B51F6}" type="datetimeFigureOut">
              <a:rPr lang="en-US" smtClean="0"/>
              <a:t>2/13/25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808038" y="1143000"/>
            <a:ext cx="8474076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0217CC-85F5-4573-AB25-13CAB179406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11939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731097" rtl="0" eaLnBrk="1" latinLnBrk="0" hangingPunct="1">
      <a:defRPr sz="961" kern="1200">
        <a:solidFill>
          <a:schemeClr val="tx1"/>
        </a:solidFill>
        <a:latin typeface="+mn-lt"/>
        <a:ea typeface="+mn-ea"/>
        <a:cs typeface="+mn-cs"/>
      </a:defRPr>
    </a:lvl1pPr>
    <a:lvl2pPr marL="365551" algn="l" defTabSz="731097" rtl="0" eaLnBrk="1" latinLnBrk="0" hangingPunct="1">
      <a:defRPr sz="961" kern="1200">
        <a:solidFill>
          <a:schemeClr val="tx1"/>
        </a:solidFill>
        <a:latin typeface="+mn-lt"/>
        <a:ea typeface="+mn-ea"/>
        <a:cs typeface="+mn-cs"/>
      </a:defRPr>
    </a:lvl2pPr>
    <a:lvl3pPr marL="731097" algn="l" defTabSz="731097" rtl="0" eaLnBrk="1" latinLnBrk="0" hangingPunct="1">
      <a:defRPr sz="961" kern="1200">
        <a:solidFill>
          <a:schemeClr val="tx1"/>
        </a:solidFill>
        <a:latin typeface="+mn-lt"/>
        <a:ea typeface="+mn-ea"/>
        <a:cs typeface="+mn-cs"/>
      </a:defRPr>
    </a:lvl3pPr>
    <a:lvl4pPr marL="1096647" algn="l" defTabSz="731097" rtl="0" eaLnBrk="1" latinLnBrk="0" hangingPunct="1">
      <a:defRPr sz="961" kern="1200">
        <a:solidFill>
          <a:schemeClr val="tx1"/>
        </a:solidFill>
        <a:latin typeface="+mn-lt"/>
        <a:ea typeface="+mn-ea"/>
        <a:cs typeface="+mn-cs"/>
      </a:defRPr>
    </a:lvl4pPr>
    <a:lvl5pPr marL="1462197" algn="l" defTabSz="731097" rtl="0" eaLnBrk="1" latinLnBrk="0" hangingPunct="1">
      <a:defRPr sz="961" kern="1200">
        <a:solidFill>
          <a:schemeClr val="tx1"/>
        </a:solidFill>
        <a:latin typeface="+mn-lt"/>
        <a:ea typeface="+mn-ea"/>
        <a:cs typeface="+mn-cs"/>
      </a:defRPr>
    </a:lvl5pPr>
    <a:lvl6pPr marL="1827748" algn="l" defTabSz="731097" rtl="0" eaLnBrk="1" latinLnBrk="0" hangingPunct="1">
      <a:defRPr sz="961" kern="1200">
        <a:solidFill>
          <a:schemeClr val="tx1"/>
        </a:solidFill>
        <a:latin typeface="+mn-lt"/>
        <a:ea typeface="+mn-ea"/>
        <a:cs typeface="+mn-cs"/>
      </a:defRPr>
    </a:lvl6pPr>
    <a:lvl7pPr marL="2193294" algn="l" defTabSz="731097" rtl="0" eaLnBrk="1" latinLnBrk="0" hangingPunct="1">
      <a:defRPr sz="961" kern="1200">
        <a:solidFill>
          <a:schemeClr val="tx1"/>
        </a:solidFill>
        <a:latin typeface="+mn-lt"/>
        <a:ea typeface="+mn-ea"/>
        <a:cs typeface="+mn-cs"/>
      </a:defRPr>
    </a:lvl7pPr>
    <a:lvl8pPr marL="2558844" algn="l" defTabSz="731097" rtl="0" eaLnBrk="1" latinLnBrk="0" hangingPunct="1">
      <a:defRPr sz="961" kern="1200">
        <a:solidFill>
          <a:schemeClr val="tx1"/>
        </a:solidFill>
        <a:latin typeface="+mn-lt"/>
        <a:ea typeface="+mn-ea"/>
        <a:cs typeface="+mn-cs"/>
      </a:defRPr>
    </a:lvl8pPr>
    <a:lvl9pPr marL="2924391" algn="l" defTabSz="731097" rtl="0" eaLnBrk="1" latinLnBrk="0" hangingPunct="1">
      <a:defRPr sz="961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808038" y="1143000"/>
            <a:ext cx="8474076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0217CC-85F5-4573-AB25-13CAB1794064}" type="slidenum">
              <a:rPr lang="en-US" smtClean="0"/>
              <a:t>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00312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808038" y="1143000"/>
            <a:ext cx="8474076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0217CC-85F5-4573-AB25-13CAB1794064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25828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808038" y="1143000"/>
            <a:ext cx="8474076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0217CC-85F5-4573-AB25-13CAB1794064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83119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DFFE54-DCC3-D3A0-3A02-9410BA2BDC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3B0CBEC-058A-CF52-EE96-8F141B11E62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-808038" y="1143000"/>
            <a:ext cx="8474076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2836C12-BCDF-7ABD-3E1A-3CD3F22E2F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5CF543-365D-C138-E928-7906E50029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0217CC-85F5-4573-AB25-13CAB1794064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30065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(Start/E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2F69E3-9DA2-1990-C39B-86F3C9ADD9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21" y="1236587"/>
            <a:ext cx="6858000" cy="466971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2847" b="1">
                <a:solidFill>
                  <a:srgbClr val="2C4D7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F026E4-38C7-F9E2-4EB1-69E8BB5674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21" y="1748772"/>
            <a:ext cx="6858000" cy="80347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581">
                <a:solidFill>
                  <a:srgbClr val="2C4D7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61459" indent="0" algn="ctr">
              <a:buNone/>
              <a:defRPr sz="1581"/>
            </a:lvl2pPr>
            <a:lvl3pPr marL="722914" indent="0" algn="ctr">
              <a:buNone/>
              <a:defRPr sz="1421"/>
            </a:lvl3pPr>
            <a:lvl4pPr marL="1084374" indent="0" algn="ctr">
              <a:buNone/>
              <a:defRPr sz="1263"/>
            </a:lvl4pPr>
            <a:lvl5pPr marL="1445832" indent="0" algn="ctr">
              <a:buNone/>
              <a:defRPr sz="1263"/>
            </a:lvl5pPr>
            <a:lvl6pPr marL="1807287" indent="0" algn="ctr">
              <a:buNone/>
              <a:defRPr sz="1263"/>
            </a:lvl6pPr>
            <a:lvl7pPr marL="2168750" indent="0" algn="ctr">
              <a:buNone/>
              <a:defRPr sz="1263"/>
            </a:lvl7pPr>
            <a:lvl8pPr marL="2530207" indent="0" algn="ctr">
              <a:buNone/>
              <a:defRPr sz="1263"/>
            </a:lvl8pPr>
            <a:lvl9pPr marL="2891666" indent="0" algn="ctr">
              <a:buNone/>
              <a:defRPr sz="1263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96967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50" userDrawn="1">
          <p15:clr>
            <a:srgbClr val="FBAE40"/>
          </p15:clr>
        </p15:guide>
        <p15:guide id="2" pos="2884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Conten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212757" y="554842"/>
            <a:ext cx="8661985" cy="2335429"/>
          </a:xfrm>
          <a:prstGeom prst="rect">
            <a:avLst/>
          </a:prstGeom>
        </p:spPr>
        <p:txBody>
          <a:bodyPr/>
          <a:lstStyle>
            <a:lvl1pPr marL="180727" indent="-180727">
              <a:lnSpc>
                <a:spcPct val="90000"/>
              </a:lnSpc>
              <a:spcBef>
                <a:spcPts val="0"/>
              </a:spcBef>
              <a:spcAft>
                <a:spcPts val="474"/>
              </a:spcAft>
              <a:defRPr sz="1105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06641" indent="-225911">
              <a:lnSpc>
                <a:spcPct val="90000"/>
              </a:lnSpc>
              <a:spcBef>
                <a:spcPts val="0"/>
              </a:spcBef>
              <a:spcAft>
                <a:spcPts val="474"/>
              </a:spcAft>
              <a:buFont typeface="Courier New" panose="02070309020205020404" pitchFamily="49" charset="0"/>
              <a:buChar char="o"/>
              <a:defRPr sz="1105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632553" indent="-225911">
              <a:lnSpc>
                <a:spcPct val="90000"/>
              </a:lnSpc>
              <a:spcBef>
                <a:spcPts val="0"/>
              </a:spcBef>
              <a:spcAft>
                <a:spcPts val="474"/>
              </a:spcAft>
              <a:buFont typeface="Arial" panose="020B0604020202020204" pitchFamily="34" charset="0"/>
              <a:buChar char="•"/>
              <a:defRPr sz="1105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813280" indent="-225911">
              <a:lnSpc>
                <a:spcPct val="90000"/>
              </a:lnSpc>
              <a:spcBef>
                <a:spcPts val="0"/>
              </a:spcBef>
              <a:spcAft>
                <a:spcPts val="474"/>
              </a:spcAft>
              <a:buFont typeface="Arial" panose="020B0604020202020204" pitchFamily="34" charset="0"/>
              <a:buChar char="•"/>
              <a:defRPr sz="1105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948826" indent="-225911">
              <a:lnSpc>
                <a:spcPct val="90000"/>
              </a:lnSpc>
              <a:spcBef>
                <a:spcPts val="0"/>
              </a:spcBef>
              <a:spcAft>
                <a:spcPts val="474"/>
              </a:spcAft>
              <a:buFont typeface="Arial" panose="020B0604020202020204" pitchFamily="34" charset="0"/>
              <a:buChar char="•"/>
              <a:defRPr sz="1105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886133" y="2954189"/>
            <a:ext cx="7315197" cy="374819"/>
          </a:xfrm>
          <a:prstGeom prst="rect">
            <a:avLst/>
          </a:prstGeom>
        </p:spPr>
        <p:txBody>
          <a:bodyPr lIns="137160" tIns="109728" rIns="137160" bIns="109728" anchor="ctr" anchorCtr="0"/>
          <a:lstStyle>
            <a:lvl1pPr marL="0" indent="0">
              <a:buNone/>
              <a:defRPr sz="634" baseline="0">
                <a:solidFill>
                  <a:schemeClr val="bg1">
                    <a:lumMod val="95000"/>
                  </a:schemeClr>
                </a:solidFill>
                <a:latin typeface="+mn-lt"/>
              </a:defRPr>
            </a:lvl1pPr>
            <a:lvl2pPr>
              <a:defRPr sz="634">
                <a:solidFill>
                  <a:schemeClr val="bg1"/>
                </a:solidFill>
                <a:latin typeface="+mn-lt"/>
              </a:defRPr>
            </a:lvl2pPr>
            <a:lvl3pPr>
              <a:defRPr sz="634">
                <a:solidFill>
                  <a:schemeClr val="bg1"/>
                </a:solidFill>
                <a:latin typeface="+mn-lt"/>
              </a:defRPr>
            </a:lvl3pPr>
            <a:lvl4pPr>
              <a:defRPr sz="634">
                <a:solidFill>
                  <a:schemeClr val="bg1"/>
                </a:solidFill>
                <a:latin typeface="+mn-lt"/>
              </a:defRPr>
            </a:lvl4pPr>
            <a:lvl5pPr>
              <a:defRPr sz="634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Citations here…</a:t>
            </a:r>
          </a:p>
        </p:txBody>
      </p:sp>
      <p:sp>
        <p:nvSpPr>
          <p:cNvPr id="15" name="Slide Number Placeholder 1">
            <a:extLst>
              <a:ext uri="{FF2B5EF4-FFF2-40B4-BE49-F238E27FC236}">
                <a16:creationId xmlns:a16="http://schemas.microsoft.com/office/drawing/2014/main" id="{40D1DA7C-C114-04F3-F84E-18202AAA01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79408" y="3074330"/>
            <a:ext cx="390654" cy="134532"/>
          </a:xfrm>
          <a:prstGeom prst="rect">
            <a:avLst/>
          </a:prstGeom>
        </p:spPr>
        <p:txBody>
          <a:bodyPr vert="horz" lIns="91440" tIns="45720" rIns="137160" bIns="45720" rtlCol="0" anchor="ctr"/>
          <a:lstStyle>
            <a:lvl1pPr algn="r">
              <a:defRPr sz="71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50CD294-A2FF-AB45-A2D5-03B147A0F4B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39710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50" userDrawn="1">
          <p15:clr>
            <a:srgbClr val="FBAE40"/>
          </p15:clr>
        </p15:guide>
        <p15:guide id="2" pos="2884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Blan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A9F2696F-A3B2-2293-7134-DCF6C26A44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760" y="131893"/>
            <a:ext cx="8031736" cy="366713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1581">
                <a:solidFill>
                  <a:srgbClr val="2C4D7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43EF0219-1EDD-6804-B0E2-FFA79AB4B76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86133" y="2954189"/>
            <a:ext cx="7315197" cy="374819"/>
          </a:xfrm>
          <a:prstGeom prst="rect">
            <a:avLst/>
          </a:prstGeom>
        </p:spPr>
        <p:txBody>
          <a:bodyPr lIns="137160" tIns="109728" rIns="137160" bIns="109728" anchor="ctr" anchorCtr="0"/>
          <a:lstStyle>
            <a:lvl1pPr marL="0" indent="0">
              <a:buNone/>
              <a:defRPr sz="634" baseline="0">
                <a:solidFill>
                  <a:schemeClr val="bg1">
                    <a:lumMod val="95000"/>
                  </a:schemeClr>
                </a:solidFill>
                <a:latin typeface="+mn-lt"/>
              </a:defRPr>
            </a:lvl1pPr>
            <a:lvl2pPr>
              <a:defRPr sz="634">
                <a:solidFill>
                  <a:schemeClr val="bg1"/>
                </a:solidFill>
                <a:latin typeface="+mn-lt"/>
              </a:defRPr>
            </a:lvl2pPr>
            <a:lvl3pPr>
              <a:defRPr sz="634">
                <a:solidFill>
                  <a:schemeClr val="bg1"/>
                </a:solidFill>
                <a:latin typeface="+mn-lt"/>
              </a:defRPr>
            </a:lvl3pPr>
            <a:lvl4pPr>
              <a:defRPr sz="634">
                <a:solidFill>
                  <a:schemeClr val="bg1"/>
                </a:solidFill>
                <a:latin typeface="+mn-lt"/>
              </a:defRPr>
            </a:lvl4pPr>
            <a:lvl5pPr>
              <a:defRPr sz="634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Citations here…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10D23D51-FD79-AB98-B00D-782847A063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79408" y="3074330"/>
            <a:ext cx="390654" cy="134532"/>
          </a:xfrm>
          <a:prstGeom prst="rect">
            <a:avLst/>
          </a:prstGeom>
        </p:spPr>
        <p:txBody>
          <a:bodyPr vert="horz" lIns="91440" tIns="45720" rIns="137160" bIns="45720" rtlCol="0" anchor="ctr"/>
          <a:lstStyle>
            <a:lvl1pPr algn="r">
              <a:defRPr sz="71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50CD294-A2FF-AB45-A2D5-03B147A0F4B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82492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1333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100000">
              <a:schemeClr val="bg1"/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 userDrawn="1"/>
        </p:nvSpPr>
        <p:spPr bwMode="auto">
          <a:xfrm>
            <a:off x="16" y="18"/>
            <a:ext cx="9144000" cy="36701"/>
          </a:xfrm>
          <a:prstGeom prst="rect">
            <a:avLst/>
          </a:prstGeom>
          <a:solidFill>
            <a:srgbClr val="10253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lt1"/>
              </a:solidFill>
              <a:latin typeface="+mn-lt"/>
              <a:ea typeface="+mn-ea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3" r:id="rId2"/>
    <p:sldLayoutId id="2147483652" r:id="rId3"/>
    <p:sldLayoutId id="2147483659" r:id="rId4"/>
  </p:sldLayoutIdLst>
  <p:hf hdr="0" ftr="0"/>
  <p:txStyles>
    <p:titleStyle>
      <a:lvl1pPr algn="l" defTabSz="361459" rtl="0" eaLnBrk="1" fontAlgn="base" hangingPunct="1">
        <a:spcBef>
          <a:spcPct val="0"/>
        </a:spcBef>
        <a:spcAft>
          <a:spcPct val="0"/>
        </a:spcAft>
        <a:defRPr sz="2212" kern="1200">
          <a:solidFill>
            <a:srgbClr val="2C4D76"/>
          </a:solidFill>
          <a:latin typeface="Arial" panose="020B0604020202020204" pitchFamily="34" charset="0"/>
          <a:ea typeface="MS PGothic" panose="020B0600070205080204" pitchFamily="34" charset="-128"/>
          <a:cs typeface="Arial" panose="020B0604020202020204" pitchFamily="34" charset="0"/>
        </a:defRPr>
      </a:lvl1pPr>
      <a:lvl2pPr algn="ctr" defTabSz="361459" rtl="0" eaLnBrk="1" fontAlgn="base" hangingPunct="1">
        <a:spcBef>
          <a:spcPct val="0"/>
        </a:spcBef>
        <a:spcAft>
          <a:spcPct val="0"/>
        </a:spcAft>
        <a:defRPr sz="3482">
          <a:solidFill>
            <a:schemeClr val="tx1"/>
          </a:solidFill>
          <a:latin typeface="Calibri" panose="020F0502020204030204" pitchFamily="34" charset="0"/>
          <a:ea typeface="MS PGothic" panose="020B0600070205080204" pitchFamily="34" charset="-128"/>
        </a:defRPr>
      </a:lvl2pPr>
      <a:lvl3pPr algn="ctr" defTabSz="361459" rtl="0" eaLnBrk="1" fontAlgn="base" hangingPunct="1">
        <a:spcBef>
          <a:spcPct val="0"/>
        </a:spcBef>
        <a:spcAft>
          <a:spcPct val="0"/>
        </a:spcAft>
        <a:defRPr sz="3482">
          <a:solidFill>
            <a:schemeClr val="tx1"/>
          </a:solidFill>
          <a:latin typeface="Calibri" panose="020F0502020204030204" pitchFamily="34" charset="0"/>
          <a:ea typeface="MS PGothic" panose="020B0600070205080204" pitchFamily="34" charset="-128"/>
        </a:defRPr>
      </a:lvl3pPr>
      <a:lvl4pPr algn="ctr" defTabSz="361459" rtl="0" eaLnBrk="1" fontAlgn="base" hangingPunct="1">
        <a:spcBef>
          <a:spcPct val="0"/>
        </a:spcBef>
        <a:spcAft>
          <a:spcPct val="0"/>
        </a:spcAft>
        <a:defRPr sz="3482">
          <a:solidFill>
            <a:schemeClr val="tx1"/>
          </a:solidFill>
          <a:latin typeface="Calibri" panose="020F0502020204030204" pitchFamily="34" charset="0"/>
          <a:ea typeface="MS PGothic" panose="020B0600070205080204" pitchFamily="34" charset="-128"/>
        </a:defRPr>
      </a:lvl4pPr>
      <a:lvl5pPr algn="ctr" defTabSz="361459" rtl="0" eaLnBrk="1" fontAlgn="base" hangingPunct="1">
        <a:spcBef>
          <a:spcPct val="0"/>
        </a:spcBef>
        <a:spcAft>
          <a:spcPct val="0"/>
        </a:spcAft>
        <a:defRPr sz="3482">
          <a:solidFill>
            <a:schemeClr val="tx1"/>
          </a:solidFill>
          <a:latin typeface="Calibri" panose="020F0502020204030204" pitchFamily="34" charset="0"/>
          <a:ea typeface="MS PGothic" panose="020B0600070205080204" pitchFamily="34" charset="-128"/>
        </a:defRPr>
      </a:lvl5pPr>
      <a:lvl6pPr marL="361459" algn="ctr" defTabSz="361459" rtl="0" eaLnBrk="1" fontAlgn="base" hangingPunct="1">
        <a:spcBef>
          <a:spcPct val="0"/>
        </a:spcBef>
        <a:spcAft>
          <a:spcPct val="0"/>
        </a:spcAft>
        <a:defRPr sz="3482">
          <a:solidFill>
            <a:schemeClr val="tx1"/>
          </a:solidFill>
          <a:latin typeface="Calibri" panose="020F0502020204030204" pitchFamily="34" charset="0"/>
          <a:ea typeface="MS PGothic" panose="020B0600070205080204" pitchFamily="34" charset="-128"/>
        </a:defRPr>
      </a:lvl6pPr>
      <a:lvl7pPr marL="722914" algn="ctr" defTabSz="361459" rtl="0" eaLnBrk="1" fontAlgn="base" hangingPunct="1">
        <a:spcBef>
          <a:spcPct val="0"/>
        </a:spcBef>
        <a:spcAft>
          <a:spcPct val="0"/>
        </a:spcAft>
        <a:defRPr sz="3482">
          <a:solidFill>
            <a:schemeClr val="tx1"/>
          </a:solidFill>
          <a:latin typeface="Calibri" panose="020F0502020204030204" pitchFamily="34" charset="0"/>
          <a:ea typeface="MS PGothic" panose="020B0600070205080204" pitchFamily="34" charset="-128"/>
        </a:defRPr>
      </a:lvl7pPr>
      <a:lvl8pPr marL="1084374" algn="ctr" defTabSz="361459" rtl="0" eaLnBrk="1" fontAlgn="base" hangingPunct="1">
        <a:spcBef>
          <a:spcPct val="0"/>
        </a:spcBef>
        <a:spcAft>
          <a:spcPct val="0"/>
        </a:spcAft>
        <a:defRPr sz="3482">
          <a:solidFill>
            <a:schemeClr val="tx1"/>
          </a:solidFill>
          <a:latin typeface="Calibri" panose="020F0502020204030204" pitchFamily="34" charset="0"/>
          <a:ea typeface="MS PGothic" panose="020B0600070205080204" pitchFamily="34" charset="-128"/>
        </a:defRPr>
      </a:lvl8pPr>
      <a:lvl9pPr marL="1445832" algn="ctr" defTabSz="361459" rtl="0" eaLnBrk="1" fontAlgn="base" hangingPunct="1">
        <a:spcBef>
          <a:spcPct val="0"/>
        </a:spcBef>
        <a:spcAft>
          <a:spcPct val="0"/>
        </a:spcAft>
        <a:defRPr sz="3482">
          <a:solidFill>
            <a:schemeClr val="tx1"/>
          </a:solidFill>
          <a:latin typeface="Calibri" panose="020F0502020204030204" pitchFamily="34" charset="0"/>
          <a:ea typeface="MS PGothic" panose="020B0600070205080204" pitchFamily="34" charset="-128"/>
        </a:defRPr>
      </a:lvl9pPr>
    </p:titleStyle>
    <p:bodyStyle>
      <a:lvl1pPr marL="271091" indent="-271091" algn="l" defTabSz="361459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533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1pPr>
      <a:lvl2pPr marL="587371" indent="-225911" algn="l" defTabSz="361459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212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2pPr>
      <a:lvl3pPr marL="903644" indent="-180727" algn="l" defTabSz="361459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96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3pPr>
      <a:lvl4pPr marL="1265102" indent="-180727" algn="l" defTabSz="361459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581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4pPr>
      <a:lvl5pPr marL="1626561" indent="-180727" algn="l" defTabSz="361459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581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5pPr>
      <a:lvl6pPr marL="1988020" indent="-180727" algn="l" defTabSz="361459" rtl="0" eaLnBrk="1" latinLnBrk="0" hangingPunct="1">
        <a:spcBef>
          <a:spcPct val="20000"/>
        </a:spcBef>
        <a:buFont typeface="Arial"/>
        <a:buChar char="•"/>
        <a:defRPr sz="1581" kern="1200">
          <a:solidFill>
            <a:schemeClr val="tx1"/>
          </a:solidFill>
          <a:latin typeface="+mn-lt"/>
          <a:ea typeface="+mn-ea"/>
          <a:cs typeface="+mn-cs"/>
        </a:defRPr>
      </a:lvl6pPr>
      <a:lvl7pPr marL="2349479" indent="-180727" algn="l" defTabSz="361459" rtl="0" eaLnBrk="1" latinLnBrk="0" hangingPunct="1">
        <a:spcBef>
          <a:spcPct val="20000"/>
        </a:spcBef>
        <a:buFont typeface="Arial"/>
        <a:buChar char="•"/>
        <a:defRPr sz="1581" kern="1200">
          <a:solidFill>
            <a:schemeClr val="tx1"/>
          </a:solidFill>
          <a:latin typeface="+mn-lt"/>
          <a:ea typeface="+mn-ea"/>
          <a:cs typeface="+mn-cs"/>
        </a:defRPr>
      </a:lvl7pPr>
      <a:lvl8pPr marL="2710935" indent="-180727" algn="l" defTabSz="361459" rtl="0" eaLnBrk="1" latinLnBrk="0" hangingPunct="1">
        <a:spcBef>
          <a:spcPct val="20000"/>
        </a:spcBef>
        <a:buFont typeface="Arial"/>
        <a:buChar char="•"/>
        <a:defRPr sz="1581" kern="1200">
          <a:solidFill>
            <a:schemeClr val="tx1"/>
          </a:solidFill>
          <a:latin typeface="+mn-lt"/>
          <a:ea typeface="+mn-ea"/>
          <a:cs typeface="+mn-cs"/>
        </a:defRPr>
      </a:lvl8pPr>
      <a:lvl9pPr marL="3072395" indent="-180727" algn="l" defTabSz="361459" rtl="0" eaLnBrk="1" latinLnBrk="0" hangingPunct="1">
        <a:spcBef>
          <a:spcPct val="20000"/>
        </a:spcBef>
        <a:buFont typeface="Arial"/>
        <a:buChar char="•"/>
        <a:defRPr sz="158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61459" rtl="0" eaLnBrk="1" latinLnBrk="0" hangingPunct="1">
        <a:defRPr sz="1421" kern="1200">
          <a:solidFill>
            <a:schemeClr val="tx1"/>
          </a:solidFill>
          <a:latin typeface="+mn-lt"/>
          <a:ea typeface="+mn-ea"/>
          <a:cs typeface="+mn-cs"/>
        </a:defRPr>
      </a:lvl1pPr>
      <a:lvl2pPr marL="361459" algn="l" defTabSz="361459" rtl="0" eaLnBrk="1" latinLnBrk="0" hangingPunct="1">
        <a:defRPr sz="1421" kern="1200">
          <a:solidFill>
            <a:schemeClr val="tx1"/>
          </a:solidFill>
          <a:latin typeface="+mn-lt"/>
          <a:ea typeface="+mn-ea"/>
          <a:cs typeface="+mn-cs"/>
        </a:defRPr>
      </a:lvl2pPr>
      <a:lvl3pPr marL="722914" algn="l" defTabSz="361459" rtl="0" eaLnBrk="1" latinLnBrk="0" hangingPunct="1">
        <a:defRPr sz="1421" kern="1200">
          <a:solidFill>
            <a:schemeClr val="tx1"/>
          </a:solidFill>
          <a:latin typeface="+mn-lt"/>
          <a:ea typeface="+mn-ea"/>
          <a:cs typeface="+mn-cs"/>
        </a:defRPr>
      </a:lvl3pPr>
      <a:lvl4pPr marL="1084374" algn="l" defTabSz="361459" rtl="0" eaLnBrk="1" latinLnBrk="0" hangingPunct="1">
        <a:defRPr sz="1421" kern="1200">
          <a:solidFill>
            <a:schemeClr val="tx1"/>
          </a:solidFill>
          <a:latin typeface="+mn-lt"/>
          <a:ea typeface="+mn-ea"/>
          <a:cs typeface="+mn-cs"/>
        </a:defRPr>
      </a:lvl4pPr>
      <a:lvl5pPr marL="1445832" algn="l" defTabSz="361459" rtl="0" eaLnBrk="1" latinLnBrk="0" hangingPunct="1">
        <a:defRPr sz="1421" kern="1200">
          <a:solidFill>
            <a:schemeClr val="tx1"/>
          </a:solidFill>
          <a:latin typeface="+mn-lt"/>
          <a:ea typeface="+mn-ea"/>
          <a:cs typeface="+mn-cs"/>
        </a:defRPr>
      </a:lvl5pPr>
      <a:lvl6pPr marL="1807287" algn="l" defTabSz="361459" rtl="0" eaLnBrk="1" latinLnBrk="0" hangingPunct="1">
        <a:defRPr sz="1421" kern="1200">
          <a:solidFill>
            <a:schemeClr val="tx1"/>
          </a:solidFill>
          <a:latin typeface="+mn-lt"/>
          <a:ea typeface="+mn-ea"/>
          <a:cs typeface="+mn-cs"/>
        </a:defRPr>
      </a:lvl6pPr>
      <a:lvl7pPr marL="2168750" algn="l" defTabSz="361459" rtl="0" eaLnBrk="1" latinLnBrk="0" hangingPunct="1">
        <a:defRPr sz="1421" kern="1200">
          <a:solidFill>
            <a:schemeClr val="tx1"/>
          </a:solidFill>
          <a:latin typeface="+mn-lt"/>
          <a:ea typeface="+mn-ea"/>
          <a:cs typeface="+mn-cs"/>
        </a:defRPr>
      </a:lvl7pPr>
      <a:lvl8pPr marL="2530207" algn="l" defTabSz="361459" rtl="0" eaLnBrk="1" latinLnBrk="0" hangingPunct="1">
        <a:defRPr sz="1421" kern="1200">
          <a:solidFill>
            <a:schemeClr val="tx1"/>
          </a:solidFill>
          <a:latin typeface="+mn-lt"/>
          <a:ea typeface="+mn-ea"/>
          <a:cs typeface="+mn-cs"/>
        </a:defRPr>
      </a:lvl8pPr>
      <a:lvl9pPr marL="2891666" algn="l" defTabSz="361459" rtl="0" eaLnBrk="1" latinLnBrk="0" hangingPunct="1">
        <a:defRPr sz="142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050" userDrawn="1">
          <p15:clr>
            <a:srgbClr val="F26B43"/>
          </p15:clr>
        </p15:guide>
        <p15:guide id="2" pos="288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sv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svg"/><Relationship Id="rId7" Type="http://schemas.openxmlformats.org/officeDocument/2006/relationships/image" Target="../media/image157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6.png"/><Relationship Id="rId5" Type="http://schemas.openxmlformats.org/officeDocument/2006/relationships/image" Target="../media/image155.png"/><Relationship Id="rId4" Type="http://schemas.openxmlformats.org/officeDocument/2006/relationships/image" Target="../media/image15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4.png"/><Relationship Id="rId3" Type="http://schemas.openxmlformats.org/officeDocument/2006/relationships/image" Target="../media/image159.png"/><Relationship Id="rId7" Type="http://schemas.openxmlformats.org/officeDocument/2006/relationships/image" Target="../media/image163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2.png"/><Relationship Id="rId5" Type="http://schemas.openxmlformats.org/officeDocument/2006/relationships/image" Target="../media/image161.png"/><Relationship Id="rId4" Type="http://schemas.openxmlformats.org/officeDocument/2006/relationships/image" Target="../media/image160.png"/><Relationship Id="rId9" Type="http://schemas.openxmlformats.org/officeDocument/2006/relationships/image" Target="../media/image165.png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26" Type="http://schemas.openxmlformats.org/officeDocument/2006/relationships/image" Target="../media/image22.png"/><Relationship Id="rId3" Type="http://schemas.openxmlformats.org/officeDocument/2006/relationships/image" Target="../media/image1.png"/><Relationship Id="rId21" Type="http://schemas.openxmlformats.org/officeDocument/2006/relationships/image" Target="../media/image18.png"/><Relationship Id="rId34" Type="http://schemas.openxmlformats.org/officeDocument/2006/relationships/image" Target="../media/image30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5" Type="http://schemas.openxmlformats.org/officeDocument/2006/relationships/image" Target="../media/image21.png"/><Relationship Id="rId33" Type="http://schemas.openxmlformats.org/officeDocument/2006/relationships/image" Target="../media/image29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4.png"/><Relationship Id="rId20" Type="http://schemas.openxmlformats.org/officeDocument/2006/relationships/image" Target="../media/image17.png"/><Relationship Id="rId29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24" Type="http://schemas.openxmlformats.org/officeDocument/2006/relationships/image" Target="../media/image20.png"/><Relationship Id="rId32" Type="http://schemas.openxmlformats.org/officeDocument/2006/relationships/image" Target="../media/image28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23" Type="http://schemas.openxmlformats.org/officeDocument/2006/relationships/image" Target="../media/image19.png"/><Relationship Id="rId28" Type="http://schemas.openxmlformats.org/officeDocument/2006/relationships/image" Target="../media/image24.png"/><Relationship Id="rId10" Type="http://schemas.openxmlformats.org/officeDocument/2006/relationships/image" Target="../media/image8.png"/><Relationship Id="rId19" Type="http://schemas.microsoft.com/office/2007/relationships/hdphoto" Target="../media/hdphoto1.wdp"/><Relationship Id="rId31" Type="http://schemas.openxmlformats.org/officeDocument/2006/relationships/image" Target="../media/image27.pn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12.png"/><Relationship Id="rId22" Type="http://schemas.microsoft.com/office/2007/relationships/hdphoto" Target="../media/hdphoto2.wdp"/><Relationship Id="rId27" Type="http://schemas.openxmlformats.org/officeDocument/2006/relationships/image" Target="../media/image23.png"/><Relationship Id="rId30" Type="http://schemas.openxmlformats.org/officeDocument/2006/relationships/image" Target="../media/image26.png"/><Relationship Id="rId8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png"/><Relationship Id="rId18" Type="http://schemas.openxmlformats.org/officeDocument/2006/relationships/image" Target="../media/image46.png"/><Relationship Id="rId3" Type="http://schemas.openxmlformats.org/officeDocument/2006/relationships/image" Target="../media/image31.png"/><Relationship Id="rId21" Type="http://schemas.openxmlformats.org/officeDocument/2006/relationships/image" Target="../media/image49.png"/><Relationship Id="rId7" Type="http://schemas.openxmlformats.org/officeDocument/2006/relationships/image" Target="../media/image35.png"/><Relationship Id="rId12" Type="http://schemas.openxmlformats.org/officeDocument/2006/relationships/image" Target="../media/image40.png"/><Relationship Id="rId17" Type="http://schemas.openxmlformats.org/officeDocument/2006/relationships/image" Target="../media/image45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44.png"/><Relationship Id="rId20" Type="http://schemas.openxmlformats.org/officeDocument/2006/relationships/image" Target="../media/image4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4.sv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5" Type="http://schemas.openxmlformats.org/officeDocument/2006/relationships/image" Target="../media/image43.png"/><Relationship Id="rId10" Type="http://schemas.openxmlformats.org/officeDocument/2006/relationships/image" Target="../media/image38.png"/><Relationship Id="rId19" Type="http://schemas.openxmlformats.org/officeDocument/2006/relationships/image" Target="../media/image47.svg"/><Relationship Id="rId4" Type="http://schemas.openxmlformats.org/officeDocument/2006/relationships/image" Target="../media/image32.svg"/><Relationship Id="rId9" Type="http://schemas.openxmlformats.org/officeDocument/2006/relationships/image" Target="../media/image37.png"/><Relationship Id="rId14" Type="http://schemas.openxmlformats.org/officeDocument/2006/relationships/image" Target="../media/image4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61.png"/><Relationship Id="rId18" Type="http://schemas.openxmlformats.org/officeDocument/2006/relationships/image" Target="../media/image66.png"/><Relationship Id="rId3" Type="http://schemas.openxmlformats.org/officeDocument/2006/relationships/image" Target="../media/image51.svg"/><Relationship Id="rId21" Type="http://schemas.openxmlformats.org/officeDocument/2006/relationships/image" Target="../media/image69.png"/><Relationship Id="rId7" Type="http://schemas.openxmlformats.org/officeDocument/2006/relationships/image" Target="../media/image55.png"/><Relationship Id="rId12" Type="http://schemas.openxmlformats.org/officeDocument/2006/relationships/image" Target="../media/image60.png"/><Relationship Id="rId17" Type="http://schemas.openxmlformats.org/officeDocument/2006/relationships/image" Target="../media/image65.png"/><Relationship Id="rId2" Type="http://schemas.openxmlformats.org/officeDocument/2006/relationships/image" Target="../media/image50.png"/><Relationship Id="rId16" Type="http://schemas.openxmlformats.org/officeDocument/2006/relationships/image" Target="../media/image64.png"/><Relationship Id="rId20" Type="http://schemas.openxmlformats.org/officeDocument/2006/relationships/image" Target="../media/image6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4.png"/><Relationship Id="rId11" Type="http://schemas.openxmlformats.org/officeDocument/2006/relationships/image" Target="../media/image59.png"/><Relationship Id="rId5" Type="http://schemas.openxmlformats.org/officeDocument/2006/relationships/image" Target="../media/image53.svg"/><Relationship Id="rId15" Type="http://schemas.openxmlformats.org/officeDocument/2006/relationships/image" Target="../media/image63.png"/><Relationship Id="rId23" Type="http://schemas.openxmlformats.org/officeDocument/2006/relationships/image" Target="../media/image71.png"/><Relationship Id="rId10" Type="http://schemas.openxmlformats.org/officeDocument/2006/relationships/image" Target="../media/image58.png"/><Relationship Id="rId19" Type="http://schemas.openxmlformats.org/officeDocument/2006/relationships/image" Target="../media/image67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Relationship Id="rId14" Type="http://schemas.openxmlformats.org/officeDocument/2006/relationships/image" Target="../media/image62.png"/><Relationship Id="rId22" Type="http://schemas.openxmlformats.org/officeDocument/2006/relationships/image" Target="../media/image7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13" Type="http://schemas.openxmlformats.org/officeDocument/2006/relationships/image" Target="../media/image82.png"/><Relationship Id="rId18" Type="http://schemas.openxmlformats.org/officeDocument/2006/relationships/image" Target="../media/image87.png"/><Relationship Id="rId3" Type="http://schemas.openxmlformats.org/officeDocument/2006/relationships/image" Target="../media/image72.png"/><Relationship Id="rId21" Type="http://schemas.openxmlformats.org/officeDocument/2006/relationships/image" Target="../media/image90.png"/><Relationship Id="rId7" Type="http://schemas.openxmlformats.org/officeDocument/2006/relationships/image" Target="../media/image76.png"/><Relationship Id="rId12" Type="http://schemas.openxmlformats.org/officeDocument/2006/relationships/image" Target="../media/image81.png"/><Relationship Id="rId17" Type="http://schemas.openxmlformats.org/officeDocument/2006/relationships/image" Target="../media/image86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85.png"/><Relationship Id="rId20" Type="http://schemas.openxmlformats.org/officeDocument/2006/relationships/image" Target="../media/image8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5.svg"/><Relationship Id="rId11" Type="http://schemas.openxmlformats.org/officeDocument/2006/relationships/image" Target="../media/image80.png"/><Relationship Id="rId5" Type="http://schemas.openxmlformats.org/officeDocument/2006/relationships/image" Target="../media/image74.png"/><Relationship Id="rId15" Type="http://schemas.openxmlformats.org/officeDocument/2006/relationships/image" Target="../media/image84.png"/><Relationship Id="rId10" Type="http://schemas.openxmlformats.org/officeDocument/2006/relationships/image" Target="../media/image79.svg"/><Relationship Id="rId19" Type="http://schemas.openxmlformats.org/officeDocument/2006/relationships/image" Target="../media/image88.png"/><Relationship Id="rId4" Type="http://schemas.openxmlformats.org/officeDocument/2006/relationships/image" Target="../media/image73.svg"/><Relationship Id="rId9" Type="http://schemas.openxmlformats.org/officeDocument/2006/relationships/image" Target="../media/image78.png"/><Relationship Id="rId14" Type="http://schemas.openxmlformats.org/officeDocument/2006/relationships/image" Target="../media/image83.png"/><Relationship Id="rId22" Type="http://schemas.openxmlformats.org/officeDocument/2006/relationships/image" Target="../media/image9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13" Type="http://schemas.openxmlformats.org/officeDocument/2006/relationships/image" Target="../media/image103.png"/><Relationship Id="rId18" Type="http://schemas.openxmlformats.org/officeDocument/2006/relationships/image" Target="../media/image108.png"/><Relationship Id="rId3" Type="http://schemas.openxmlformats.org/officeDocument/2006/relationships/image" Target="../media/image93.svg"/><Relationship Id="rId21" Type="http://schemas.openxmlformats.org/officeDocument/2006/relationships/image" Target="../media/image111.png"/><Relationship Id="rId7" Type="http://schemas.openxmlformats.org/officeDocument/2006/relationships/image" Target="../media/image97.svg"/><Relationship Id="rId12" Type="http://schemas.openxmlformats.org/officeDocument/2006/relationships/image" Target="../media/image102.png"/><Relationship Id="rId17" Type="http://schemas.openxmlformats.org/officeDocument/2006/relationships/image" Target="../media/image107.png"/><Relationship Id="rId2" Type="http://schemas.openxmlformats.org/officeDocument/2006/relationships/image" Target="../media/image92.png"/><Relationship Id="rId16" Type="http://schemas.openxmlformats.org/officeDocument/2006/relationships/image" Target="../media/image106.png"/><Relationship Id="rId20" Type="http://schemas.openxmlformats.org/officeDocument/2006/relationships/image" Target="../media/image11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6.png"/><Relationship Id="rId11" Type="http://schemas.openxmlformats.org/officeDocument/2006/relationships/image" Target="../media/image101.png"/><Relationship Id="rId5" Type="http://schemas.openxmlformats.org/officeDocument/2006/relationships/image" Target="../media/image95.svg"/><Relationship Id="rId15" Type="http://schemas.openxmlformats.org/officeDocument/2006/relationships/image" Target="../media/image105.png"/><Relationship Id="rId10" Type="http://schemas.openxmlformats.org/officeDocument/2006/relationships/image" Target="../media/image100.svg"/><Relationship Id="rId19" Type="http://schemas.openxmlformats.org/officeDocument/2006/relationships/image" Target="../media/image109.svg"/><Relationship Id="rId4" Type="http://schemas.openxmlformats.org/officeDocument/2006/relationships/image" Target="../media/image94.png"/><Relationship Id="rId9" Type="http://schemas.openxmlformats.org/officeDocument/2006/relationships/image" Target="../media/image99.png"/><Relationship Id="rId14" Type="http://schemas.openxmlformats.org/officeDocument/2006/relationships/image" Target="../media/image10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13" Type="http://schemas.openxmlformats.org/officeDocument/2006/relationships/image" Target="../media/image123.png"/><Relationship Id="rId18" Type="http://schemas.openxmlformats.org/officeDocument/2006/relationships/image" Target="../media/image128.png"/><Relationship Id="rId3" Type="http://schemas.openxmlformats.org/officeDocument/2006/relationships/image" Target="../media/image113.svg"/><Relationship Id="rId7" Type="http://schemas.openxmlformats.org/officeDocument/2006/relationships/image" Target="../media/image117.png"/><Relationship Id="rId12" Type="http://schemas.openxmlformats.org/officeDocument/2006/relationships/image" Target="../media/image122.png"/><Relationship Id="rId17" Type="http://schemas.openxmlformats.org/officeDocument/2006/relationships/image" Target="../media/image127.png"/><Relationship Id="rId2" Type="http://schemas.openxmlformats.org/officeDocument/2006/relationships/image" Target="../media/image112.png"/><Relationship Id="rId16" Type="http://schemas.openxmlformats.org/officeDocument/2006/relationships/image" Target="../media/image12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6.png"/><Relationship Id="rId11" Type="http://schemas.openxmlformats.org/officeDocument/2006/relationships/image" Target="../media/image121.png"/><Relationship Id="rId5" Type="http://schemas.openxmlformats.org/officeDocument/2006/relationships/image" Target="../media/image115.svg"/><Relationship Id="rId15" Type="http://schemas.openxmlformats.org/officeDocument/2006/relationships/image" Target="../media/image125.png"/><Relationship Id="rId10" Type="http://schemas.openxmlformats.org/officeDocument/2006/relationships/image" Target="../media/image120.png"/><Relationship Id="rId19" Type="http://schemas.openxmlformats.org/officeDocument/2006/relationships/image" Target="../media/image129.png"/><Relationship Id="rId4" Type="http://schemas.openxmlformats.org/officeDocument/2006/relationships/image" Target="../media/image114.png"/><Relationship Id="rId9" Type="http://schemas.openxmlformats.org/officeDocument/2006/relationships/image" Target="../media/image119.png"/><Relationship Id="rId14" Type="http://schemas.openxmlformats.org/officeDocument/2006/relationships/image" Target="../media/image12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13" Type="http://schemas.openxmlformats.org/officeDocument/2006/relationships/image" Target="../media/image141.png"/><Relationship Id="rId18" Type="http://schemas.openxmlformats.org/officeDocument/2006/relationships/image" Target="../media/image146.png"/><Relationship Id="rId3" Type="http://schemas.openxmlformats.org/officeDocument/2006/relationships/image" Target="../media/image131.svg"/><Relationship Id="rId7" Type="http://schemas.openxmlformats.org/officeDocument/2006/relationships/image" Target="../media/image135.png"/><Relationship Id="rId12" Type="http://schemas.openxmlformats.org/officeDocument/2006/relationships/image" Target="../media/image140.png"/><Relationship Id="rId17" Type="http://schemas.openxmlformats.org/officeDocument/2006/relationships/image" Target="../media/image145.png"/><Relationship Id="rId2" Type="http://schemas.openxmlformats.org/officeDocument/2006/relationships/image" Target="../media/image130.png"/><Relationship Id="rId16" Type="http://schemas.openxmlformats.org/officeDocument/2006/relationships/image" Target="../media/image14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4.png"/><Relationship Id="rId11" Type="http://schemas.openxmlformats.org/officeDocument/2006/relationships/image" Target="../media/image139.png"/><Relationship Id="rId5" Type="http://schemas.openxmlformats.org/officeDocument/2006/relationships/image" Target="../media/image133.svg"/><Relationship Id="rId15" Type="http://schemas.openxmlformats.org/officeDocument/2006/relationships/image" Target="../media/image143.png"/><Relationship Id="rId10" Type="http://schemas.openxmlformats.org/officeDocument/2006/relationships/image" Target="../media/image138.png"/><Relationship Id="rId19" Type="http://schemas.openxmlformats.org/officeDocument/2006/relationships/image" Target="../media/image147.png"/><Relationship Id="rId4" Type="http://schemas.openxmlformats.org/officeDocument/2006/relationships/image" Target="../media/image132.png"/><Relationship Id="rId9" Type="http://schemas.openxmlformats.org/officeDocument/2006/relationships/image" Target="../media/image137.png"/><Relationship Id="rId14" Type="http://schemas.openxmlformats.org/officeDocument/2006/relationships/image" Target="../media/image14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sv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B6AA2-B8C9-4D02-D54B-2D97CAC1BC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Manuscript Figures</a:t>
            </a:r>
          </a:p>
        </p:txBody>
      </p:sp>
    </p:spTree>
    <p:extLst>
      <p:ext uri="{BB962C8B-B14F-4D97-AF65-F5344CB8AC3E}">
        <p14:creationId xmlns:p14="http://schemas.microsoft.com/office/powerpoint/2010/main" val="29327258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5C2D06BF-AF32-75BF-D0D1-DA49BB0835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43F09061-B344-074F-FADE-B945FA961C60}"/>
              </a:ext>
            </a:extLst>
          </p:cNvPr>
          <p:cNvGrpSpPr/>
          <p:nvPr/>
        </p:nvGrpSpPr>
        <p:grpSpPr>
          <a:xfrm>
            <a:off x="1258989" y="-258048"/>
            <a:ext cx="6092175" cy="3883834"/>
            <a:chOff x="2142138" y="522514"/>
            <a:chExt cx="5398380" cy="3539565"/>
          </a:xfrm>
        </p:grpSpPr>
        <p:pic>
          <p:nvPicPr>
            <p:cNvPr id="2" name="Graphic 1">
              <a:extLst>
                <a:ext uri="{FF2B5EF4-FFF2-40B4-BE49-F238E27FC236}">
                  <a16:creationId xmlns:a16="http://schemas.microsoft.com/office/drawing/2014/main" id="{51A501AF-1A81-F370-419C-8F76C98DF1D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5197"/>
            <a:stretch/>
          </p:blipFill>
          <p:spPr>
            <a:xfrm>
              <a:off x="2286000" y="522514"/>
              <a:ext cx="5254518" cy="3539565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13E2CBE-71F7-10A9-AEA0-F714B6A6AC02}"/>
                </a:ext>
              </a:extLst>
            </p:cNvPr>
            <p:cNvSpPr txBox="1"/>
            <p:nvPr/>
          </p:nvSpPr>
          <p:spPr>
            <a:xfrm>
              <a:off x="3252790" y="3815857"/>
              <a:ext cx="257177" cy="2356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80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1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D562804-5371-EAE8-9214-886D8BA1DF6D}"/>
                </a:ext>
              </a:extLst>
            </p:cNvPr>
            <p:cNvSpPr txBox="1"/>
            <p:nvPr/>
          </p:nvSpPr>
          <p:spPr>
            <a:xfrm>
              <a:off x="3938590" y="3815857"/>
              <a:ext cx="257177" cy="2356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80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1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4A3DBD2-32AF-5F04-3683-E54B874E3E42}"/>
                </a:ext>
              </a:extLst>
            </p:cNvPr>
            <p:cNvSpPr txBox="1"/>
            <p:nvPr/>
          </p:nvSpPr>
          <p:spPr>
            <a:xfrm>
              <a:off x="4572001" y="3815857"/>
              <a:ext cx="257177" cy="2356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80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1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F696FF6-A6C3-F515-F3E7-76B6088004E5}"/>
                </a:ext>
              </a:extLst>
            </p:cNvPr>
            <p:cNvSpPr txBox="1"/>
            <p:nvPr/>
          </p:nvSpPr>
          <p:spPr>
            <a:xfrm>
              <a:off x="5205414" y="3815854"/>
              <a:ext cx="257177" cy="2356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80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1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9AA74E5-DF8E-DAD6-C210-6E3C00D7C2C5}"/>
                </a:ext>
              </a:extLst>
            </p:cNvPr>
            <p:cNvSpPr txBox="1"/>
            <p:nvPr/>
          </p:nvSpPr>
          <p:spPr>
            <a:xfrm>
              <a:off x="5838826" y="3815854"/>
              <a:ext cx="257177" cy="2356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80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1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9637329-EBA3-890C-DACF-EA892BC6875C}"/>
                </a:ext>
              </a:extLst>
            </p:cNvPr>
            <p:cNvSpPr txBox="1"/>
            <p:nvPr/>
          </p:nvSpPr>
          <p:spPr>
            <a:xfrm>
              <a:off x="6472236" y="3815853"/>
              <a:ext cx="257177" cy="2356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80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1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5476B61-3304-5B93-6F73-DE7140EF19F6}"/>
                </a:ext>
              </a:extLst>
            </p:cNvPr>
            <p:cNvSpPr txBox="1"/>
            <p:nvPr/>
          </p:nvSpPr>
          <p:spPr>
            <a:xfrm>
              <a:off x="7146059" y="3815853"/>
              <a:ext cx="257177" cy="2356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80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1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C45A3C6-7FE1-F158-26C3-DA52C9A3CF30}"/>
                </a:ext>
              </a:extLst>
            </p:cNvPr>
            <p:cNvSpPr txBox="1"/>
            <p:nvPr/>
          </p:nvSpPr>
          <p:spPr>
            <a:xfrm rot="16200000">
              <a:off x="1337084" y="1866412"/>
              <a:ext cx="1897833" cy="2877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510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Bader Charge (e</a:t>
              </a:r>
              <a:r>
                <a:rPr lang="en-US" sz="1510" baseline="30000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-</a:t>
              </a:r>
              <a:r>
                <a:rPr lang="en-US" sz="1510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321487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5A56FBC4-D36A-69F3-52C4-4E2309DE0A05}"/>
              </a:ext>
            </a:extLst>
          </p:cNvPr>
          <p:cNvGrpSpPr/>
          <p:nvPr/>
        </p:nvGrpSpPr>
        <p:grpSpPr>
          <a:xfrm>
            <a:off x="870263" y="-308825"/>
            <a:ext cx="6482952" cy="4665438"/>
            <a:chOff x="1817932" y="475456"/>
            <a:chExt cx="5724477" cy="3760565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676E054F-7E25-763A-C40C-816A188B9842}"/>
                </a:ext>
              </a:extLst>
            </p:cNvPr>
            <p:cNvGrpSpPr/>
            <p:nvPr/>
          </p:nvGrpSpPr>
          <p:grpSpPr>
            <a:xfrm>
              <a:off x="1817932" y="475456"/>
              <a:ext cx="5724477" cy="3760565"/>
              <a:chOff x="1817932" y="475456"/>
              <a:chExt cx="5724477" cy="3760565"/>
            </a:xfrm>
          </p:grpSpPr>
          <p:pic>
            <p:nvPicPr>
              <p:cNvPr id="3" name="Graphic 2">
                <a:extLst>
                  <a:ext uri="{FF2B5EF4-FFF2-40B4-BE49-F238E27FC236}">
                    <a16:creationId xmlns:a16="http://schemas.microsoft.com/office/drawing/2014/main" id="{A0F7F61E-EF80-702F-2EC3-EAB62AFA08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056009" y="475456"/>
                <a:ext cx="5486400" cy="3657600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" name="TextBox 3">
                    <a:extLst>
                      <a:ext uri="{FF2B5EF4-FFF2-40B4-BE49-F238E27FC236}">
                        <a16:creationId xmlns:a16="http://schemas.microsoft.com/office/drawing/2014/main" id="{11570B64-FC5B-7F9B-BBA5-60C0701F1F26}"/>
                      </a:ext>
                    </a:extLst>
                  </p:cNvPr>
                  <p:cNvSpPr txBox="1"/>
                  <p:nvPr/>
                </p:nvSpPr>
                <p:spPr>
                  <a:xfrm>
                    <a:off x="3819264" y="3974294"/>
                    <a:ext cx="2563245" cy="26172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510" i="1">
                                  <a:latin typeface="Cambria Math" panose="02040503050406030204" pitchFamily="18" charset="0"/>
                                  <a:ea typeface="DEJAVU SANS" panose="020B0603030804020204" pitchFamily="34" charset="0"/>
                                  <a:cs typeface="DEJAVU SANS" panose="020B0603030804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510">
                                  <a:latin typeface="DEJAVU SANS" panose="020B0603030804020204" pitchFamily="34" charset="0"/>
                                  <a:ea typeface="DEJAVU SANS" panose="020B0603030804020204" pitchFamily="34" charset="0"/>
                                  <a:cs typeface="DEJAVU SANS" panose="020B0603030804020204" pitchFamily="34" charset="0"/>
                                </a:rPr>
                                <m:t>∆</m:t>
                              </m:r>
                              <m:r>
                                <m:rPr>
                                  <m:sty m:val="p"/>
                                </m:rPr>
                                <a:rPr lang="el-GR" sz="1510">
                                  <a:latin typeface="DEJAVU SANS" panose="020B0603030804020204" pitchFamily="34" charset="0"/>
                                  <a:ea typeface="DEJAVU SANS" panose="020B0603030804020204" pitchFamily="34" charset="0"/>
                                  <a:cs typeface="DEJAVU SANS" panose="020B0603030804020204" pitchFamily="34" charset="0"/>
                                </a:rPr>
                                <m:t>μ</m:t>
                              </m:r>
                            </m:e>
                            <m:sub>
                              <m:r>
                                <a:rPr lang="el-GR" sz="1510" i="1">
                                  <a:latin typeface="DEJAVU SANS" panose="020B0603030804020204" pitchFamily="34" charset="0"/>
                                  <a:ea typeface="DEJAVU SANS" panose="020B0603030804020204" pitchFamily="34" charset="0"/>
                                  <a:cs typeface="DEJAVU SANS" panose="020B0603030804020204" pitchFamily="34" charset="0"/>
                                </a:rPr>
                                <m:t>‡</m:t>
                              </m:r>
                              <m:r>
                                <a:rPr lang="en-US" sz="1510">
                                  <a:latin typeface="DEJAVU SANS" panose="020B0603030804020204" pitchFamily="34" charset="0"/>
                                  <a:ea typeface="DEJAVU SANS" panose="020B0603030804020204" pitchFamily="34" charset="0"/>
                                  <a:cs typeface="DEJAVU SANS" panose="020B0603030804020204" pitchFamily="34" charset="0"/>
                                </a:rPr>
                                <m:t> </m:t>
                              </m:r>
                            </m:sub>
                          </m:sSub>
                          <m:r>
                            <a:rPr lang="en-US" sz="1510">
                              <a:latin typeface="DEJAVU SANS" panose="020B0603030804020204" pitchFamily="34" charset="0"/>
                              <a:ea typeface="DEJAVU SANS" panose="020B0603030804020204" pitchFamily="34" charset="0"/>
                              <a:cs typeface="DEJAVU SANS" panose="020B0603030804020204" pitchFamily="34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1510" i="1">
                                  <a:latin typeface="Cambria Math" panose="02040503050406030204" pitchFamily="18" charset="0"/>
                                  <a:ea typeface="DEJAVU SANS" panose="020B0603030804020204" pitchFamily="34" charset="0"/>
                                  <a:cs typeface="DEJAVU SANS" panose="020B0603030804020204" pitchFamily="34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sz="1510" i="1">
                                      <a:latin typeface="Cambria Math" panose="02040503050406030204" pitchFamily="18" charset="0"/>
                                      <a:ea typeface="DEJAVU SANS" panose="020B0603030804020204" pitchFamily="34" charset="0"/>
                                      <a:cs typeface="DEJAVU SANS" panose="020B0603030804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510" i="1">
                                      <a:latin typeface="DEJAVU SANS" panose="020B0603030804020204" pitchFamily="34" charset="0"/>
                                      <a:ea typeface="DEJAVU SANS" panose="020B0603030804020204" pitchFamily="34" charset="0"/>
                                      <a:cs typeface="DEJAVU SANS" panose="020B0603030804020204" pitchFamily="34" charset="0"/>
                                    </a:rPr>
                                    <m:t>μ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1510">
                                      <a:latin typeface="DEJAVU SANS" panose="020B0603030804020204" pitchFamily="34" charset="0"/>
                                      <a:ea typeface="DEJAVU SANS" panose="020B0603030804020204" pitchFamily="34" charset="0"/>
                                      <a:cs typeface="DEJAVU SANS" panose="020B0603030804020204" pitchFamily="34" charset="0"/>
                                    </a:rPr>
                                    <m:t>N</m:t>
                                  </m:r>
                                  <m:sSubSup>
                                    <m:sSubSupPr>
                                      <m:ctrlPr>
                                        <a:rPr lang="en-US" sz="1510" i="1">
                                          <a:latin typeface="Cambria Math" panose="02040503050406030204" pitchFamily="18" charset="0"/>
                                          <a:ea typeface="DEJAVU SANS" panose="020B0603030804020204" pitchFamily="34" charset="0"/>
                                          <a:cs typeface="DEJAVU SANS" panose="020B0603030804020204" pitchFamily="34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1510">
                                          <a:latin typeface="DEJAVU SANS" panose="020B0603030804020204" pitchFamily="34" charset="0"/>
                                          <a:ea typeface="DEJAVU SANS" panose="020B0603030804020204" pitchFamily="34" charset="0"/>
                                          <a:cs typeface="DEJAVU SANS" panose="020B0603030804020204" pitchFamily="34" charset="0"/>
                                        </a:rPr>
                                        <m:t>O</m:t>
                                      </m:r>
                                    </m:e>
                                    <m:sub>
                                      <m:r>
                                        <a:rPr lang="en-US" sz="1510">
                                          <a:latin typeface="Cambria Math" panose="02040503050406030204" pitchFamily="18" charset="0"/>
                                          <a:ea typeface="DEJAVU SANS" panose="020B0603030804020204" pitchFamily="34" charset="0"/>
                                          <a:cs typeface="DEJAVU SANS" panose="020B0603030804020204" pitchFamily="34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US" sz="1510">
                                          <a:latin typeface="DEJAVU SANS" panose="020B0603030804020204" pitchFamily="34" charset="0"/>
                                          <a:ea typeface="DEJAVU SANS" panose="020B0603030804020204" pitchFamily="34" charset="0"/>
                                          <a:cs typeface="DEJAVU SANS" panose="020B0603030804020204" pitchFamily="34" charset="0"/>
                                        </a:rPr>
                                        <m:t>∗</m:t>
                                      </m:r>
                                    </m:sup>
                                  </m:sSubSup>
                                  <m:r>
                                    <a:rPr lang="en-US" sz="1510">
                                      <a:latin typeface="DEJAVU SANS" panose="020B0603030804020204" pitchFamily="34" charset="0"/>
                                      <a:ea typeface="DEJAVU SANS" panose="020B0603030804020204" pitchFamily="34" charset="0"/>
                                      <a:cs typeface="DEJAVU SANS" panose="020B0603030804020204" pitchFamily="34" charset="0"/>
                                    </a:rPr>
                                    <m:t>⋯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1510">
                                      <a:latin typeface="DEJAVU SANS" panose="020B0603030804020204" pitchFamily="34" charset="0"/>
                                      <a:ea typeface="DEJAVU SANS" panose="020B0603030804020204" pitchFamily="34" charset="0"/>
                                      <a:cs typeface="DEJAVU SANS" panose="020B0603030804020204" pitchFamily="34" charset="0"/>
                                    </a:rPr>
                                    <m:t>O</m:t>
                                  </m:r>
                                </m:sub>
                              </m:sSub>
                              <m:r>
                                <a:rPr lang="en-US" sz="1510">
                                  <a:latin typeface="DEJAVU SANS" panose="020B0603030804020204" pitchFamily="34" charset="0"/>
                                  <a:ea typeface="DEJAVU SANS" panose="020B0603030804020204" pitchFamily="34" charset="0"/>
                                  <a:cs typeface="DEJAVU SANS" panose="020B0603030804020204" pitchFamily="34" charset="0"/>
                                </a:rPr>
                                <m:t> −</m:t>
                              </m:r>
                              <m:r>
                                <m:rPr>
                                  <m:sty m:val="p"/>
                                </m:rPr>
                                <a:rPr lang="en-US" sz="1510">
                                  <a:latin typeface="DEJAVU SANS" panose="020B0603030804020204" pitchFamily="34" charset="0"/>
                                  <a:ea typeface="DEJAVU SANS" panose="020B0603030804020204" pitchFamily="34" charset="0"/>
                                  <a:cs typeface="DEJAVU SANS" panose="020B0603030804020204" pitchFamily="34" charset="0"/>
                                </a:rPr>
                                <m:t>μ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1510">
                                  <a:latin typeface="DEJAVU SANS" panose="020B0603030804020204" pitchFamily="34" charset="0"/>
                                  <a:ea typeface="DEJAVU SANS" panose="020B0603030804020204" pitchFamily="34" charset="0"/>
                                  <a:cs typeface="DEJAVU SANS" panose="020B0603030804020204" pitchFamily="34" charset="0"/>
                                </a:rPr>
                                <m:t>N</m:t>
                              </m:r>
                              <m:sSubSup>
                                <m:sSubSupPr>
                                  <m:ctrlPr>
                                    <a:rPr lang="en-US" sz="1510" i="1">
                                      <a:latin typeface="Cambria Math" panose="02040503050406030204" pitchFamily="18" charset="0"/>
                                      <a:ea typeface="DEJAVU SANS" panose="020B0603030804020204" pitchFamily="34" charset="0"/>
                                      <a:cs typeface="DEJAVU SANS" panose="020B0603030804020204" pitchFamily="34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510">
                                      <a:latin typeface="DEJAVU SANS" panose="020B0603030804020204" pitchFamily="34" charset="0"/>
                                      <a:ea typeface="DEJAVU SANS" panose="020B0603030804020204" pitchFamily="34" charset="0"/>
                                      <a:cs typeface="DEJAVU SANS" panose="020B0603030804020204" pitchFamily="34" charset="0"/>
                                    </a:rPr>
                                    <m:t>O</m:t>
                                  </m:r>
                                </m:e>
                                <m:sub>
                                  <m:r>
                                    <a:rPr lang="en-US" sz="1510">
                                      <a:latin typeface="Cambria Math" panose="02040503050406030204" pitchFamily="18" charset="0"/>
                                      <a:ea typeface="DEJAVU SANS" panose="020B0603030804020204" pitchFamily="34" charset="0"/>
                                      <a:cs typeface="DEJAVU SANS" panose="020B0603030804020204" pitchFamily="34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sz="1510">
                                      <a:latin typeface="DEJAVU SANS" panose="020B0603030804020204" pitchFamily="34" charset="0"/>
                                      <a:ea typeface="DEJAVU SANS" panose="020B0603030804020204" pitchFamily="34" charset="0"/>
                                      <a:cs typeface="DEJAVU SANS" panose="020B0603030804020204" pitchFamily="34" charset="0"/>
                                    </a:rPr>
                                    <m:t>∗</m:t>
                                  </m:r>
                                </m:sup>
                              </m:sSubSup>
                            </m:sub>
                          </m:sSub>
                          <m:r>
                            <a:rPr lang="en-US" sz="1510" i="1">
                              <a:latin typeface="DEJAVU SANS" panose="020B0603030804020204" pitchFamily="34" charset="0"/>
                              <a:ea typeface="DEJAVU SANS" panose="020B0603030804020204" pitchFamily="34" charset="0"/>
                              <a:cs typeface="DEJAVU SANS" panose="020B0603030804020204" pitchFamily="34" charset="0"/>
                            </a:rPr>
                            <m:t> </m:t>
                          </m:r>
                          <m:r>
                            <a:rPr lang="en-US" sz="1510">
                              <a:latin typeface="DEJAVU SANS" panose="020B0603030804020204" pitchFamily="34" charset="0"/>
                              <a:ea typeface="DEJAVU SANS" panose="020B0603030804020204" pitchFamily="34" charset="0"/>
                              <a:cs typeface="DEJAVU SANS" panose="020B0603030804020204" pitchFamily="34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sz="1510">
                              <a:latin typeface="DEJAVU SANS" panose="020B0603030804020204" pitchFamily="34" charset="0"/>
                              <a:ea typeface="DEJAVU SANS" panose="020B0603030804020204" pitchFamily="34" charset="0"/>
                              <a:cs typeface="DEJAVU SANS" panose="020B0603030804020204" pitchFamily="34" charset="0"/>
                            </a:rPr>
                            <m:t>D</m:t>
                          </m:r>
                          <m:r>
                            <a:rPr lang="en-US" sz="1510">
                              <a:latin typeface="DEJAVU SANS" panose="020B0603030804020204" pitchFamily="34" charset="0"/>
                              <a:ea typeface="DEJAVU SANS" panose="020B0603030804020204" pitchFamily="34" charset="0"/>
                              <a:cs typeface="DEJAVU SANS" panose="020B0603030804020204" pitchFamily="34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510" dirty="0">
                      <a:latin typeface="DEJAVU SANS" panose="020B0603030804020204" pitchFamily="34" charset="0"/>
                      <a:ea typeface="DEJAVU SANS" panose="020B0603030804020204" pitchFamily="34" charset="0"/>
                      <a:cs typeface="DEJAVU SANS" panose="020B0603030804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4" name="TextBox 3">
                    <a:extLst>
                      <a:ext uri="{FF2B5EF4-FFF2-40B4-BE49-F238E27FC236}">
                        <a16:creationId xmlns:a16="http://schemas.microsoft.com/office/drawing/2014/main" id="{11570B64-FC5B-7F9B-BBA5-60C0701F1F2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819264" y="3974294"/>
                    <a:ext cx="2563245" cy="261727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t="-3704" b="-740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" name="TextBox 4">
                    <a:extLst>
                      <a:ext uri="{FF2B5EF4-FFF2-40B4-BE49-F238E27FC236}">
                        <a16:creationId xmlns:a16="http://schemas.microsoft.com/office/drawing/2014/main" id="{917673A5-DCA9-5109-590B-0CE2ABC27CBF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1227870" y="1834156"/>
                    <a:ext cx="1485581" cy="30545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510" dirty="0">
                        <a:latin typeface="DEJAVU SANS" panose="020B0603030804020204" pitchFamily="34" charset="0"/>
                        <a:ea typeface="DEJAVU SANS" panose="020B0603030804020204" pitchFamily="34" charset="0"/>
                        <a:cs typeface="DEJAVU SANS" panose="020B0603030804020204" pitchFamily="34" charset="0"/>
                      </a:rPr>
                      <a:t>m</a:t>
                    </a:r>
                    <a:r>
                      <a:rPr lang="en-US" sz="1510" baseline="-25000" dirty="0">
                        <a:latin typeface="DEJAVU SANS" panose="020B0603030804020204" pitchFamily="34" charset="0"/>
                        <a:ea typeface="DEJAVU SANS" panose="020B0603030804020204" pitchFamily="34" charset="0"/>
                        <a:cs typeface="DEJAVU SANS" panose="020B0603030804020204" pitchFamily="34" charset="0"/>
                      </a:rPr>
                      <a:t>aGC-DFT</a:t>
                    </a:r>
                    <a14:m>
                      <m:oMath xmlns:m="http://schemas.openxmlformats.org/officeDocument/2006/math">
                        <m:r>
                          <a:rPr lang="en-US" sz="1510">
                            <a:latin typeface="DEJAVU SANS" panose="020B0603030804020204" pitchFamily="34" charset="0"/>
                            <a:ea typeface="DEJAVU SANS" panose="020B0603030804020204" pitchFamily="34" charset="0"/>
                            <a:cs typeface="DEJAVU SANS" panose="020B0603030804020204" pitchFamily="34" charset="0"/>
                          </a:rPr>
                          <m:t> (</m:t>
                        </m:r>
                        <m:f>
                          <m:fPr>
                            <m:ctrlPr>
                              <a:rPr lang="en-US" sz="1510" i="1">
                                <a:latin typeface="Cambria Math" panose="02040503050406030204" pitchFamily="18" charset="0"/>
                                <a:ea typeface="DEJAVU SANS" panose="020B0603030804020204" pitchFamily="34" charset="0"/>
                                <a:cs typeface="DEJAVU SANS" panose="020B0603030804020204" pitchFamily="34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en-US" sz="1510">
                                <a:latin typeface="DEJAVU SANS" panose="020B0603030804020204" pitchFamily="34" charset="0"/>
                                <a:ea typeface="DEJAVU SANS" panose="020B0603030804020204" pitchFamily="34" charset="0"/>
                                <a:cs typeface="DEJAVU SANS" panose="020B0603030804020204" pitchFamily="34" charset="0"/>
                              </a:rPr>
                              <m:t>eV</m:t>
                            </m:r>
                          </m:num>
                          <m:den>
                            <m:r>
                              <m:rPr>
                                <m:sty m:val="p"/>
                              </m:rPr>
                              <a:rPr lang="en-US" sz="1510">
                                <a:latin typeface="DEJAVU SANS" panose="020B0603030804020204" pitchFamily="34" charset="0"/>
                                <a:ea typeface="DEJAVU SANS" panose="020B0603030804020204" pitchFamily="34" charset="0"/>
                                <a:cs typeface="DEJAVU SANS" panose="020B0603030804020204" pitchFamily="34" charset="0"/>
                              </a:rPr>
                              <m:t>V</m:t>
                            </m:r>
                          </m:den>
                        </m:f>
                        <m:r>
                          <a:rPr lang="en-US" sz="1510">
                            <a:latin typeface="DEJAVU SANS" panose="020B0603030804020204" pitchFamily="34" charset="0"/>
                            <a:ea typeface="DEJAVU SANS" panose="020B0603030804020204" pitchFamily="34" charset="0"/>
                            <a:cs typeface="DEJAVU SANS" panose="020B0603030804020204" pitchFamily="34" charset="0"/>
                          </a:rPr>
                          <m:t>)</m:t>
                        </m:r>
                      </m:oMath>
                    </a14:m>
                    <a:endParaRPr lang="en-US" sz="1510" dirty="0">
                      <a:latin typeface="DEJAVU SANS" panose="020B0603030804020204" pitchFamily="34" charset="0"/>
                      <a:ea typeface="DEJAVU SANS" panose="020B0603030804020204" pitchFamily="34" charset="0"/>
                      <a:cs typeface="DEJAVU SANS" panose="020B0603030804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5" name="TextBox 4">
                    <a:extLst>
                      <a:ext uri="{FF2B5EF4-FFF2-40B4-BE49-F238E27FC236}">
                        <a16:creationId xmlns:a16="http://schemas.microsoft.com/office/drawing/2014/main" id="{917673A5-DCA9-5109-590B-0CE2ABC27CB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6200000">
                    <a:off x="1227870" y="1834156"/>
                    <a:ext cx="1485581" cy="305457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r="-32143" b="-137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TextBox 5">
                    <a:extLst>
                      <a:ext uri="{FF2B5EF4-FFF2-40B4-BE49-F238E27FC236}">
                        <a16:creationId xmlns:a16="http://schemas.microsoft.com/office/drawing/2014/main" id="{782E597D-1780-E3AA-29CD-0BC849231948}"/>
                      </a:ext>
                    </a:extLst>
                  </p:cNvPr>
                  <p:cNvSpPr txBox="1"/>
                  <p:nvPr/>
                </p:nvSpPr>
                <p:spPr>
                  <a:xfrm>
                    <a:off x="3301805" y="973480"/>
                    <a:ext cx="2087632" cy="16063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nor/>
                            </m:rPr>
                            <a:rPr lang="en-US" sz="1295" dirty="0">
                              <a:latin typeface="DEJAVU SANS" panose="020B0603030804020204" pitchFamily="34" charset="0"/>
                              <a:ea typeface="DEJAVU SANS" panose="020B0603030804020204" pitchFamily="34" charset="0"/>
                              <a:cs typeface="DEJAVU SANS" panose="020B0603030804020204" pitchFamily="34" charset="0"/>
                            </a:rPr>
                            <m:t>m</m:t>
                          </m:r>
                          <m:r>
                            <m:rPr>
                              <m:nor/>
                            </m:rPr>
                            <a:rPr lang="en-US" sz="1295" baseline="-25000" dirty="0">
                              <a:latin typeface="DEJAVU SANS" panose="020B0603030804020204" pitchFamily="34" charset="0"/>
                              <a:ea typeface="DEJAVU SANS" panose="020B0603030804020204" pitchFamily="34" charset="0"/>
                              <a:cs typeface="DEJAVU SANS" panose="020B0603030804020204" pitchFamily="34" charset="0"/>
                            </a:rPr>
                            <m:t>aGC</m:t>
                          </m:r>
                          <m:r>
                            <m:rPr>
                              <m:nor/>
                            </m:rPr>
                            <a:rPr lang="en-US" sz="1295" baseline="-25000" dirty="0">
                              <a:latin typeface="DEJAVU SANS" panose="020B0603030804020204" pitchFamily="34" charset="0"/>
                              <a:ea typeface="DEJAVU SANS" panose="020B0603030804020204" pitchFamily="34" charset="0"/>
                              <a:cs typeface="DEJAVU SANS" panose="020B0603030804020204" pitchFamily="34" charset="0"/>
                            </a:rPr>
                            <m:t>−</m:t>
                          </m:r>
                          <m:r>
                            <m:rPr>
                              <m:nor/>
                            </m:rPr>
                            <a:rPr lang="en-US" sz="1295" baseline="-25000" dirty="0">
                              <a:latin typeface="DEJAVU SANS" panose="020B0603030804020204" pitchFamily="34" charset="0"/>
                              <a:ea typeface="DEJAVU SANS" panose="020B0603030804020204" pitchFamily="34" charset="0"/>
                              <a:cs typeface="DEJAVU SANS" panose="020B0603030804020204" pitchFamily="34" charset="0"/>
                            </a:rPr>
                            <m:t>DFT</m:t>
                          </m:r>
                          <m:r>
                            <a:rPr lang="en-US" sz="1295">
                              <a:latin typeface="DEJAVU SANS" panose="020B0603030804020204" pitchFamily="34" charset="0"/>
                              <a:ea typeface="DEJAVU SANS" panose="020B0603030804020204" pitchFamily="34" charset="0"/>
                              <a:cs typeface="DEJAVU SANS" panose="020B0603030804020204" pitchFamily="34" charset="0"/>
                            </a:rPr>
                            <m:t>=0.13</m:t>
                          </m:r>
                          <m:sSub>
                            <m:sSubPr>
                              <m:ctrlPr>
                                <a:rPr lang="en-US" sz="1295" i="1">
                                  <a:latin typeface="Cambria Math" panose="02040503050406030204" pitchFamily="18" charset="0"/>
                                  <a:ea typeface="DEJAVU SANS" panose="020B0603030804020204" pitchFamily="34" charset="0"/>
                                  <a:cs typeface="DEJAVU SANS" panose="020B0603030804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295">
                                  <a:latin typeface="DEJAVU SANS" panose="020B0603030804020204" pitchFamily="34" charset="0"/>
                                  <a:ea typeface="DEJAVU SANS" panose="020B0603030804020204" pitchFamily="34" charset="0"/>
                                  <a:cs typeface="DEJAVU SANS" panose="020B0603030804020204" pitchFamily="34" charset="0"/>
                                </a:rPr>
                                <m:t>∆</m:t>
                              </m:r>
                              <m:r>
                                <m:rPr>
                                  <m:sty m:val="p"/>
                                </m:rPr>
                                <a:rPr lang="el-GR" sz="1295">
                                  <a:latin typeface="DEJAVU SANS" panose="020B0603030804020204" pitchFamily="34" charset="0"/>
                                  <a:ea typeface="DEJAVU SANS" panose="020B0603030804020204" pitchFamily="34" charset="0"/>
                                  <a:cs typeface="DEJAVU SANS" panose="020B0603030804020204" pitchFamily="34" charset="0"/>
                                </a:rPr>
                                <m:t>μ</m:t>
                              </m:r>
                            </m:e>
                            <m:sub>
                              <m:r>
                                <a:rPr lang="el-GR" sz="1295" i="1">
                                  <a:latin typeface="DEJAVU SANS" panose="020B0603030804020204" pitchFamily="34" charset="0"/>
                                  <a:ea typeface="DEJAVU SANS" panose="020B0603030804020204" pitchFamily="34" charset="0"/>
                                  <a:cs typeface="DEJAVU SANS" panose="020B0603030804020204" pitchFamily="34" charset="0"/>
                                </a:rPr>
                                <m:t>‡</m:t>
                              </m:r>
                              <m:r>
                                <a:rPr lang="en-US" sz="1295" i="1">
                                  <a:latin typeface="Cambria Math" panose="02040503050406030204" pitchFamily="18" charset="0"/>
                                  <a:ea typeface="DEJAVU SANS" panose="020B0603030804020204" pitchFamily="34" charset="0"/>
                                  <a:cs typeface="DEJAVU SANS" panose="020B0603030804020204" pitchFamily="34" charset="0"/>
                                </a:rPr>
                                <m:t> </m:t>
                              </m:r>
                            </m:sub>
                          </m:sSub>
                          <m:r>
                            <a:rPr lang="en-US" sz="1295">
                              <a:latin typeface="DEJAVU SANS" panose="020B0603030804020204" pitchFamily="34" charset="0"/>
                              <a:ea typeface="DEJAVU SANS" panose="020B0603030804020204" pitchFamily="34" charset="0"/>
                              <a:cs typeface="DEJAVU SANS" panose="020B0603030804020204" pitchFamily="34" charset="0"/>
                            </a:rPr>
                            <m:t>−0.002</m:t>
                          </m:r>
                        </m:oMath>
                      </m:oMathPara>
                    </a14:m>
                    <a:endParaRPr lang="en-US" sz="1295" dirty="0">
                      <a:latin typeface="DEJAVU SANS" panose="020B0603030804020204" pitchFamily="34" charset="0"/>
                      <a:ea typeface="DEJAVU SANS" panose="020B0603030804020204" pitchFamily="34" charset="0"/>
                      <a:cs typeface="DEJAVU SANS" panose="020B0603030804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6" name="TextBox 5">
                    <a:extLst>
                      <a:ext uri="{FF2B5EF4-FFF2-40B4-BE49-F238E27FC236}">
                        <a16:creationId xmlns:a16="http://schemas.microsoft.com/office/drawing/2014/main" id="{782E597D-1780-E3AA-29CD-0BC84923194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301805" y="973480"/>
                    <a:ext cx="2087632" cy="160633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t="-6250" r="-1070" b="-37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43E6DEA8-4C69-BB33-EE27-99CAEBAEC0F9}"/>
                    </a:ext>
                  </a:extLst>
                </p:cNvPr>
                <p:cNvSpPr txBox="1"/>
                <p:nvPr/>
              </p:nvSpPr>
              <p:spPr>
                <a:xfrm>
                  <a:off x="3819263" y="1182721"/>
                  <a:ext cx="767292" cy="16451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295" i="1" dirty="0">
                                <a:latin typeface="Cambria Math" panose="02040503050406030204" pitchFamily="18" charset="0"/>
                                <a:ea typeface="DEJAVU SANS" panose="020B0603030804020204" pitchFamily="34" charset="0"/>
                                <a:cs typeface="DEJAVU SANS" panose="020B0603030804020204" pitchFamily="34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sz="1295" dirty="0">
                                <a:latin typeface="DEJAVU SANS" panose="020B0603030804020204" pitchFamily="34" charset="0"/>
                                <a:ea typeface="DEJAVU SANS" panose="020B0603030804020204" pitchFamily="34" charset="0"/>
                                <a:cs typeface="DEJAVU SANS" panose="020B0603030804020204" pitchFamily="34" charset="0"/>
                              </a:rPr>
                              <m:t>R</m:t>
                            </m:r>
                          </m:e>
                          <m:sup>
                            <m:r>
                              <a:rPr lang="en-US" sz="1295" dirty="0">
                                <a:latin typeface="DEJAVU SANS" panose="020B0603030804020204" pitchFamily="34" charset="0"/>
                                <a:ea typeface="DEJAVU SANS" panose="020B0603030804020204" pitchFamily="34" charset="0"/>
                                <a:cs typeface="DEJAVU SANS" panose="020B0603030804020204" pitchFamily="34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1295" dirty="0">
                            <a:latin typeface="DEJAVU SANS" panose="020B0603030804020204" pitchFamily="34" charset="0"/>
                            <a:ea typeface="DEJAVU SANS" panose="020B0603030804020204" pitchFamily="34" charset="0"/>
                            <a:cs typeface="DEJAVU SANS" panose="020B0603030804020204" pitchFamily="34" charset="0"/>
                          </a:rPr>
                          <m:t>=0.</m:t>
                        </m:r>
                        <m:r>
                          <a:rPr lang="en-US" sz="1295" dirty="0">
                            <a:latin typeface="Cambria Math" panose="02040503050406030204" pitchFamily="18" charset="0"/>
                            <a:ea typeface="DEJAVU SANS" panose="020B0603030804020204" pitchFamily="34" charset="0"/>
                            <a:cs typeface="DEJAVU SANS" panose="020B0603030804020204" pitchFamily="34" charset="0"/>
                          </a:rPr>
                          <m:t> </m:t>
                        </m:r>
                        <m:r>
                          <a:rPr lang="en-US" sz="1295" dirty="0">
                            <a:latin typeface="DEJAVU SANS" panose="020B0603030804020204" pitchFamily="34" charset="0"/>
                            <a:ea typeface="DEJAVU SANS" panose="020B0603030804020204" pitchFamily="34" charset="0"/>
                            <a:cs typeface="DEJAVU SANS" panose="020B0603030804020204" pitchFamily="34" charset="0"/>
                          </a:rPr>
                          <m:t>99</m:t>
                        </m:r>
                      </m:oMath>
                    </m:oMathPara>
                  </a14:m>
                  <a:endParaRPr lang="en-US" sz="1295" dirty="0">
                    <a:latin typeface="DEJAVU SANS" panose="020B0603030804020204" pitchFamily="34" charset="0"/>
                    <a:ea typeface="DEJAVU SANS" panose="020B0603030804020204" pitchFamily="34" charset="0"/>
                    <a:cs typeface="DEJAVU SANS" panose="020B0603030804020204" pitchFamily="34" charset="0"/>
                  </a:endParaRPr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43E6DEA8-4C69-BB33-EE27-99CAEBAEC0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19263" y="1182721"/>
                  <a:ext cx="767292" cy="164510"/>
                </a:xfrm>
                <a:prstGeom prst="rect">
                  <a:avLst/>
                </a:prstGeom>
                <a:blipFill>
                  <a:blip r:embed="rId7"/>
                  <a:stretch>
                    <a:fillRect l="-5797" t="-11765" r="-5797" b="-235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942A941-1BE1-6A40-7CEB-3025F317E20B}"/>
                </a:ext>
              </a:extLst>
            </p:cNvPr>
            <p:cNvSpPr/>
            <p:nvPr/>
          </p:nvSpPr>
          <p:spPr>
            <a:xfrm>
              <a:off x="5940017" y="3476577"/>
              <a:ext cx="143772" cy="14888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EE8539FC-5B4C-2504-3FBF-7DBDFC3A79D9}"/>
                </a:ext>
              </a:extLst>
            </p:cNvPr>
            <p:cNvSpPr/>
            <p:nvPr/>
          </p:nvSpPr>
          <p:spPr>
            <a:xfrm>
              <a:off x="5931777" y="3265205"/>
              <a:ext cx="151712" cy="15331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C332939-857F-35B5-F373-6C3FEC451F46}"/>
                </a:ext>
              </a:extLst>
            </p:cNvPr>
            <p:cNvSpPr txBox="1"/>
            <p:nvPr/>
          </p:nvSpPr>
          <p:spPr>
            <a:xfrm>
              <a:off x="6055147" y="3199578"/>
              <a:ext cx="1148008" cy="2350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95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(111)/(0001)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F499017-3A58-B1F8-61EF-00B4D2377332}"/>
                </a:ext>
              </a:extLst>
            </p:cNvPr>
            <p:cNvSpPr txBox="1"/>
            <p:nvPr/>
          </p:nvSpPr>
          <p:spPr>
            <a:xfrm>
              <a:off x="6055147" y="3412520"/>
              <a:ext cx="593904" cy="2350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95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(100)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732631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9C21536-CE78-C025-744C-C4CB2A5BD9B6}"/>
              </a:ext>
            </a:extLst>
          </p:cNvPr>
          <p:cNvGrpSpPr/>
          <p:nvPr/>
        </p:nvGrpSpPr>
        <p:grpSpPr>
          <a:xfrm>
            <a:off x="81775" y="362672"/>
            <a:ext cx="8623611" cy="2145844"/>
            <a:chOff x="831850" y="487903"/>
            <a:chExt cx="7450138" cy="166976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9220A8DE-F9AD-1565-17A3-14EA8879DA15}"/>
                    </a:ext>
                  </a:extLst>
                </p:cNvPr>
                <p:cNvSpPr txBox="1"/>
                <p:nvPr/>
              </p:nvSpPr>
              <p:spPr>
                <a:xfrm>
                  <a:off x="831850" y="596900"/>
                  <a:ext cx="2584450" cy="29821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1599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DEJAVU SANS" panose="020B0603030804020204" pitchFamily="34" charset="0"/>
                              </a:rPr>
                            </m:ctrlPr>
                          </m:sSubSupPr>
                          <m:e>
                            <m:r>
                              <a:rPr lang="en-US" sz="1599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DEJAVU SANS" panose="020B0603030804020204" pitchFamily="34" charset="0"/>
                              </a:rPr>
                              <m:t>𝑁𝑂</m:t>
                            </m:r>
                          </m:e>
                          <m:sub>
                            <m:r>
                              <a:rPr lang="en-US" sz="1599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DEJAVU SANS" panose="020B0603030804020204" pitchFamily="34" charset="0"/>
                              </a:rPr>
                              <m:t>3 (</m:t>
                            </m:r>
                            <m:r>
                              <a:rPr lang="en-US" sz="1599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DEJAVU SANS" panose="020B0603030804020204" pitchFamily="34" charset="0"/>
                              </a:rPr>
                              <m:t>𝑎𝑞</m:t>
                            </m:r>
                            <m:r>
                              <a:rPr lang="en-US" sz="1599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DEJAVU SANS" panose="020B0603030804020204" pitchFamily="34" charset="0"/>
                              </a:rPr>
                              <m:t>)</m:t>
                            </m:r>
                          </m:sub>
                          <m:sup>
                            <m:r>
                              <a:rPr lang="en-US" sz="1599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DEJAVU SANS" panose="020B0603030804020204" pitchFamily="34" charset="0"/>
                              </a:rPr>
                              <m:t>−</m:t>
                            </m:r>
                          </m:sup>
                        </m:sSubSup>
                        <m:r>
                          <a:rPr lang="en-US" sz="1599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DEJAVU SANS" panose="020B0603030804020204" pitchFamily="34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sz="1599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DEJAVU SANS" panose="020B0603030804020204" pitchFamily="34" charset="0"/>
                              </a:rPr>
                            </m:ctrlPr>
                          </m:sSubSupPr>
                          <m:e>
                            <m:r>
                              <a:rPr lang="en-US" sz="1599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DEJAVU SANS" panose="020B0603030804020204" pitchFamily="34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sz="1599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DEJAVU SANS" panose="020B0603030804020204" pitchFamily="34" charset="0"/>
                              </a:rPr>
                              <m:t>(</m:t>
                            </m:r>
                            <m:r>
                              <a:rPr lang="en-US" sz="1599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DEJAVU SANS" panose="020B0603030804020204" pitchFamily="34" charset="0"/>
                              </a:rPr>
                              <m:t>𝑎𝑞</m:t>
                            </m:r>
                            <m:r>
                              <a:rPr lang="en-US" sz="1599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DEJAVU SANS" panose="020B0603030804020204" pitchFamily="34" charset="0"/>
                              </a:rPr>
                              <m:t>)</m:t>
                            </m:r>
                          </m:sub>
                          <m:sup>
                            <m:r>
                              <a:rPr lang="en-US" sz="1599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DEJAVU SANS" panose="020B0603030804020204" pitchFamily="34" charset="0"/>
                              </a:rPr>
                              <m:t>+</m:t>
                            </m:r>
                          </m:sup>
                        </m:sSubSup>
                        <m:r>
                          <a:rPr lang="en-US" sz="1599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DEJAVU SANS" panose="020B0603030804020204" pitchFamily="34" charset="0"/>
                          </a:rPr>
                          <m:t>+ ∗</m:t>
                        </m:r>
                      </m:oMath>
                    </m:oMathPara>
                  </a14:m>
                  <a:endParaRPr lang="en-US" sz="1599" i="1" dirty="0">
                    <a:latin typeface="Cambria Math" panose="02040503050406030204" pitchFamily="18" charset="0"/>
                    <a:ea typeface="Cambria Math" panose="02040503050406030204" pitchFamily="18" charset="0"/>
                    <a:cs typeface="CMU SANS SERIF MEDIUM" panose="02000603000000000000" pitchFamily="2" charset="0"/>
                  </a:endParaRPr>
                </a:p>
              </p:txBody>
            </p:sp>
          </mc:Choice>
          <mc:Fallback xmlns="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9220A8DE-F9AD-1565-17A3-14EA8879DA1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1850" y="596900"/>
                  <a:ext cx="2584450" cy="298218"/>
                </a:xfrm>
                <a:prstGeom prst="rect">
                  <a:avLst/>
                </a:prstGeom>
                <a:blipFill>
                  <a:blip r:embed="rId2"/>
                  <a:stretch>
                    <a:fillRect b="-96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AC350B53-A8FC-BCEF-9A02-5FCCBFC95036}"/>
                </a:ext>
              </a:extLst>
            </p:cNvPr>
            <p:cNvCxnSpPr>
              <a:cxnSpLocks/>
              <a:stCxn id="3" idx="2"/>
              <a:endCxn id="6" idx="0"/>
            </p:cNvCxnSpPr>
            <p:nvPr/>
          </p:nvCxnSpPr>
          <p:spPr>
            <a:xfrm>
              <a:off x="2124075" y="895118"/>
              <a:ext cx="1161487" cy="980647"/>
            </a:xfrm>
            <a:prstGeom prst="straightConnector1">
              <a:avLst/>
            </a:prstGeom>
            <a:ln>
              <a:tailEnd type="triangl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2E274DA2-DEDF-197D-91D1-C6CE31695EDC}"/>
                    </a:ext>
                  </a:extLst>
                </p:cNvPr>
                <p:cNvSpPr txBox="1"/>
                <p:nvPr/>
              </p:nvSpPr>
              <p:spPr>
                <a:xfrm>
                  <a:off x="2515161" y="1875764"/>
                  <a:ext cx="1540802" cy="26334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599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DEJAVU SANS" panose="020B0603030804020204" pitchFamily="34" charset="0"/>
                          </a:rPr>
                          <m:t>𝐻𝑁</m:t>
                        </m:r>
                        <m:sSub>
                          <m:sSubPr>
                            <m:ctrlPr>
                              <a:rPr lang="en-US" sz="1599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DEJAVU SANS" panose="020B0603030804020204" pitchFamily="34" charset="0"/>
                              </a:rPr>
                            </m:ctrlPr>
                          </m:sSubPr>
                          <m:e>
                            <m:r>
                              <a:rPr lang="en-US" sz="1599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DEJAVU SANS" panose="020B0603030804020204" pitchFamily="34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en-US" sz="1599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DEJAVU SANS" panose="020B0603030804020204" pitchFamily="34" charset="0"/>
                              </a:rPr>
                              <m:t>3(</m:t>
                            </m:r>
                            <m:r>
                              <a:rPr lang="en-US" sz="1599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DEJAVU SANS" panose="020B0603030804020204" pitchFamily="34" charset="0"/>
                              </a:rPr>
                              <m:t>𝑎𝑞</m:t>
                            </m:r>
                            <m:r>
                              <a:rPr lang="en-US" sz="1599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DEJAVU SANS" panose="020B0603030804020204" pitchFamily="34" charset="0"/>
                              </a:rPr>
                              <m:t>)</m:t>
                            </m:r>
                          </m:sub>
                        </m:sSub>
                        <m:r>
                          <a:rPr lang="en-US" sz="1599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DEJAVU SANS" panose="020B0603030804020204" pitchFamily="34" charset="0"/>
                          </a:rPr>
                          <m:t>+ ∗ </m:t>
                        </m:r>
                      </m:oMath>
                    </m:oMathPara>
                  </a14:m>
                  <a:endParaRPr lang="en-US" sz="1599" i="1" dirty="0">
                    <a:latin typeface="Cambria Math" panose="02040503050406030204" pitchFamily="18" charset="0"/>
                    <a:ea typeface="Cambria Math" panose="02040503050406030204" pitchFamily="18" charset="0"/>
                    <a:cs typeface="CMU SANS SERIF MEDIUM" panose="02000603000000000000" pitchFamily="2" charset="0"/>
                  </a:endParaRP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2E274DA2-DEDF-197D-91D1-C6CE31695E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5161" y="1875764"/>
                  <a:ext cx="1540802" cy="263342"/>
                </a:xfrm>
                <a:prstGeom prst="rect">
                  <a:avLst/>
                </a:prstGeom>
                <a:blipFill>
                  <a:blip r:embed="rId3"/>
                  <a:stretch>
                    <a:fillRect b="-1428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DF7A4BE1-7E9D-AE6B-FBF4-8A28DFA05785}"/>
                </a:ext>
              </a:extLst>
            </p:cNvPr>
            <p:cNvCxnSpPr>
              <a:cxnSpLocks/>
              <a:stCxn id="6" idx="3"/>
              <a:endCxn id="17" idx="1"/>
            </p:cNvCxnSpPr>
            <p:nvPr/>
          </p:nvCxnSpPr>
          <p:spPr>
            <a:xfrm>
              <a:off x="4055963" y="2007435"/>
              <a:ext cx="1181745" cy="9281"/>
            </a:xfrm>
            <a:prstGeom prst="straightConnector1">
              <a:avLst/>
            </a:prstGeom>
            <a:ln>
              <a:tailEnd type="triangl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B0E97269-02D1-786A-1B47-A72AB22B1FEA}"/>
                    </a:ext>
                  </a:extLst>
                </p:cNvPr>
                <p:cNvSpPr txBox="1"/>
                <p:nvPr/>
              </p:nvSpPr>
              <p:spPr>
                <a:xfrm>
                  <a:off x="5237708" y="1875764"/>
                  <a:ext cx="1611329" cy="28190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599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DEJAVU SANS" panose="020B0603030804020204" pitchFamily="34" charset="0"/>
                          </a:rPr>
                          <m:t>𝐻𝑁</m:t>
                        </m:r>
                        <m:sSub>
                          <m:sSubPr>
                            <m:ctrlPr>
                              <a:rPr lang="en-US" sz="1599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DEJAVU SANS" panose="020B0603030804020204" pitchFamily="34" charset="0"/>
                              </a:rPr>
                            </m:ctrlPr>
                          </m:sSubPr>
                          <m:e>
                            <m:r>
                              <a:rPr lang="en-US" sz="1599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DEJAVU SANS" panose="020B0603030804020204" pitchFamily="34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en-US" sz="1599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DEJAVU SANS" panose="020B0603030804020204" pitchFamily="34" charset="0"/>
                              </a:rPr>
                              <m:t>3(</m:t>
                            </m:r>
                            <m:r>
                              <a:rPr lang="en-US" sz="1599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DEJAVU SANS" panose="020B0603030804020204" pitchFamily="34" charset="0"/>
                              </a:rPr>
                              <m:t>𝑔</m:t>
                            </m:r>
                            <m:r>
                              <a:rPr lang="en-US" sz="1599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DEJAVU SANS" panose="020B0603030804020204" pitchFamily="34" charset="0"/>
                              </a:rPr>
                              <m:t>)</m:t>
                            </m:r>
                          </m:sub>
                        </m:sSub>
                        <m:r>
                          <a:rPr lang="en-US" sz="1599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DEJAVU SANS" panose="020B0603030804020204" pitchFamily="34" charset="0"/>
                          </a:rPr>
                          <m:t>+ ∗ </m:t>
                        </m:r>
                      </m:oMath>
                    </m:oMathPara>
                  </a14:m>
                  <a:endParaRPr lang="en-US" sz="1599" i="1" dirty="0">
                    <a:latin typeface="Cambria Math" panose="02040503050406030204" pitchFamily="18" charset="0"/>
                    <a:ea typeface="Cambria Math" panose="02040503050406030204" pitchFamily="18" charset="0"/>
                    <a:cs typeface="CMU SANS SERIF MEDIUM" panose="02000603000000000000" pitchFamily="2" charset="0"/>
                  </a:endParaRP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B0E97269-02D1-786A-1B47-A72AB22B1FE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37708" y="1875764"/>
                  <a:ext cx="1611329" cy="281903"/>
                </a:xfrm>
                <a:prstGeom prst="rect">
                  <a:avLst/>
                </a:prstGeom>
                <a:blipFill>
                  <a:blip r:embed="rId4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D77C2A77-2C5E-5610-D914-AD18AF834502}"/>
                    </a:ext>
                  </a:extLst>
                </p:cNvPr>
                <p:cNvSpPr txBox="1"/>
                <p:nvPr/>
              </p:nvSpPr>
              <p:spPr>
                <a:xfrm>
                  <a:off x="5697538" y="596900"/>
                  <a:ext cx="2584450" cy="29821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1599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DEJAVU SANS" panose="020B0603030804020204" pitchFamily="34" charset="0"/>
                              </a:rPr>
                            </m:ctrlPr>
                          </m:sSubSupPr>
                          <m:e>
                            <m:r>
                              <a:rPr lang="en-US" sz="1599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DEJAVU SANS" panose="020B0603030804020204" pitchFamily="34" charset="0"/>
                              </a:rPr>
                              <m:t>𝑁𝑂</m:t>
                            </m:r>
                          </m:e>
                          <m:sub>
                            <m:r>
                              <a:rPr lang="en-US" sz="1599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DEJAVU SANS" panose="020B0603030804020204" pitchFamily="34" charset="0"/>
                              </a:rPr>
                              <m:t>3 (</m:t>
                            </m:r>
                            <m:r>
                              <a:rPr lang="en-US" sz="1599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DEJAVU SANS" panose="020B0603030804020204" pitchFamily="34" charset="0"/>
                              </a:rPr>
                              <m:t>𝑎𝑞</m:t>
                            </m:r>
                            <m:r>
                              <a:rPr lang="en-US" sz="1599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DEJAVU SANS" panose="020B0603030804020204" pitchFamily="34" charset="0"/>
                              </a:rPr>
                              <m:t>)</m:t>
                            </m:r>
                          </m:sub>
                          <m:sup>
                            <m:r>
                              <a:rPr lang="en-US" sz="1599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DEJAVU SANS" panose="020B0603030804020204" pitchFamily="34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sz="1599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DEJAVU SANS" panose="020B0603030804020204" pitchFamily="34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sz="1599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DEJAVU SANS" panose="020B0603030804020204" pitchFamily="34" charset="0"/>
                              </a:rPr>
                            </m:ctrlPr>
                          </m:sSubSupPr>
                          <m:e>
                            <m:r>
                              <a:rPr lang="en-US" sz="1599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DEJAVU SANS" panose="020B0603030804020204" pitchFamily="34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sz="1599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DEJAVU SANS" panose="020B0603030804020204" pitchFamily="34" charset="0"/>
                              </a:rPr>
                              <m:t>(</m:t>
                            </m:r>
                            <m:r>
                              <a:rPr lang="en-US" sz="1599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DEJAVU SANS" panose="020B0603030804020204" pitchFamily="34" charset="0"/>
                              </a:rPr>
                              <m:t>𝑎𝑞</m:t>
                            </m:r>
                            <m:r>
                              <a:rPr lang="en-US" sz="1599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DEJAVU SANS" panose="020B0603030804020204" pitchFamily="34" charset="0"/>
                              </a:rPr>
                              <m:t>)</m:t>
                            </m:r>
                          </m:sub>
                          <m:sup>
                            <m:r>
                              <a:rPr lang="en-US" sz="1599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DEJAVU SANS" panose="020B0603030804020204" pitchFamily="34" charset="0"/>
                              </a:rPr>
                              <m:t>+</m:t>
                            </m:r>
                          </m:sup>
                        </m:sSubSup>
                        <m:r>
                          <a:rPr lang="en-US" sz="1599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DEJAVU SANS" panose="020B0603030804020204" pitchFamily="34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1599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DEJAVU SANS" panose="020B0603030804020204" pitchFamily="34" charset="0"/>
                              </a:rPr>
                            </m:ctrlPr>
                          </m:sSupPr>
                          <m:e>
                            <m:r>
                              <a:rPr lang="en-US" sz="1599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DEJAVU SANS" panose="020B0603030804020204" pitchFamily="34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1599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DEJAVU SANS" panose="020B0603030804020204" pitchFamily="34" charset="0"/>
                              </a:rPr>
                              <m:t>−</m:t>
                            </m:r>
                          </m:sup>
                        </m:sSup>
                      </m:oMath>
                    </m:oMathPara>
                  </a14:m>
                  <a:endParaRPr lang="en-US" sz="1599" i="1" dirty="0">
                    <a:latin typeface="Cambria Math" panose="02040503050406030204" pitchFamily="18" charset="0"/>
                    <a:ea typeface="Cambria Math" panose="02040503050406030204" pitchFamily="18" charset="0"/>
                    <a:cs typeface="CMU SANS SERIF MEDIUM" panose="02000603000000000000" pitchFamily="2" charset="0"/>
                  </a:endParaRPr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D77C2A77-2C5E-5610-D914-AD18AF83450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97538" y="596900"/>
                  <a:ext cx="2584450" cy="298218"/>
                </a:xfrm>
                <a:prstGeom prst="rect">
                  <a:avLst/>
                </a:prstGeom>
                <a:blipFill>
                  <a:blip r:embed="rId5"/>
                  <a:stretch>
                    <a:fillRect b="-645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01B5B07B-6728-2F68-AEFA-5A1FD5D95189}"/>
                </a:ext>
              </a:extLst>
            </p:cNvPr>
            <p:cNvCxnSpPr>
              <a:cxnSpLocks/>
              <a:stCxn id="17" idx="0"/>
              <a:endCxn id="20" idx="2"/>
            </p:cNvCxnSpPr>
            <p:nvPr/>
          </p:nvCxnSpPr>
          <p:spPr>
            <a:xfrm flipV="1">
              <a:off x="6043373" y="895118"/>
              <a:ext cx="946391" cy="980646"/>
            </a:xfrm>
            <a:prstGeom prst="straightConnector1">
              <a:avLst/>
            </a:prstGeom>
            <a:ln>
              <a:tailEnd type="triangl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5E61A90D-9F59-5160-0578-C7D6F132469E}"/>
                </a:ext>
              </a:extLst>
            </p:cNvPr>
            <p:cNvCxnSpPr>
              <a:cxnSpLocks/>
              <a:stCxn id="3" idx="3"/>
              <a:endCxn id="20" idx="1"/>
            </p:cNvCxnSpPr>
            <p:nvPr/>
          </p:nvCxnSpPr>
          <p:spPr>
            <a:xfrm>
              <a:off x="3416300" y="746009"/>
              <a:ext cx="2281239" cy="0"/>
            </a:xfrm>
            <a:prstGeom prst="straightConnector1">
              <a:avLst/>
            </a:prstGeom>
            <a:ln>
              <a:prstDash val="dash"/>
              <a:tailEnd type="triangl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28759A3D-4D52-A3FE-754A-FEAAD8DBE135}"/>
                    </a:ext>
                  </a:extLst>
                </p:cNvPr>
                <p:cNvSpPr txBox="1"/>
                <p:nvPr/>
              </p:nvSpPr>
              <p:spPr>
                <a:xfrm>
                  <a:off x="2834736" y="1201554"/>
                  <a:ext cx="342506" cy="19149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599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DEJAVU SANS" panose="020B0603030804020204" pitchFamily="34" charset="0"/>
                          </a:rPr>
                          <m:t>∆</m:t>
                        </m:r>
                        <m:sSub>
                          <m:sSubPr>
                            <m:ctrlPr>
                              <a:rPr lang="en-US" sz="1599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DEJAVU SANS" panose="020B0603030804020204" pitchFamily="34" charset="0"/>
                              </a:rPr>
                            </m:ctrlPr>
                          </m:sSubPr>
                          <m:e>
                            <m:r>
                              <a:rPr lang="en-US" sz="1599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DEJAVU SANS" panose="020B0603030804020204" pitchFamily="34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1599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DEJAVU SANS" panose="020B0603030804020204" pitchFamily="34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599" i="1" dirty="0">
                    <a:latin typeface="Cambria Math" panose="02040503050406030204" pitchFamily="18" charset="0"/>
                    <a:ea typeface="Cambria Math" panose="02040503050406030204" pitchFamily="18" charset="0"/>
                    <a:cs typeface="CMU SANS SERIF MEDIUM" panose="02000603000000000000" pitchFamily="2" charset="0"/>
                  </a:endParaRPr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28759A3D-4D52-A3FE-754A-FEAAD8DBE13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34736" y="1201554"/>
                  <a:ext cx="342506" cy="191494"/>
                </a:xfrm>
                <a:prstGeom prst="rect">
                  <a:avLst/>
                </a:prstGeom>
                <a:blipFill>
                  <a:blip r:embed="rId6"/>
                  <a:stretch>
                    <a:fillRect l="-12500" r="-3125" b="-1428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59CC5149-E6C6-2F7D-9C14-E36A85DF2B68}"/>
                    </a:ext>
                  </a:extLst>
                </p:cNvPr>
                <p:cNvSpPr txBox="1"/>
                <p:nvPr/>
              </p:nvSpPr>
              <p:spPr>
                <a:xfrm>
                  <a:off x="4364421" y="1714182"/>
                  <a:ext cx="342506" cy="19149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599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DEJAVU SANS" panose="020B0603030804020204" pitchFamily="34" charset="0"/>
                          </a:rPr>
                          <m:t>∆</m:t>
                        </m:r>
                        <m:sSub>
                          <m:sSubPr>
                            <m:ctrlPr>
                              <a:rPr lang="en-US" sz="1599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DEJAVU SANS" panose="020B0603030804020204" pitchFamily="34" charset="0"/>
                              </a:rPr>
                            </m:ctrlPr>
                          </m:sSubPr>
                          <m:e>
                            <m:r>
                              <a:rPr lang="en-US" sz="1599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DEJAVU SANS" panose="020B0603030804020204" pitchFamily="34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1599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DEJAVU SANS" panose="020B0603030804020204" pitchFamily="34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599" i="1" dirty="0">
                    <a:latin typeface="Cambria Math" panose="02040503050406030204" pitchFamily="18" charset="0"/>
                    <a:ea typeface="Cambria Math" panose="02040503050406030204" pitchFamily="18" charset="0"/>
                    <a:cs typeface="CMU SANS SERIF MEDIUM" panose="02000603000000000000" pitchFamily="2" charset="0"/>
                  </a:endParaRPr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59CC5149-E6C6-2F7D-9C14-E36A85DF2B6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64421" y="1714182"/>
                  <a:ext cx="342506" cy="191494"/>
                </a:xfrm>
                <a:prstGeom prst="rect">
                  <a:avLst/>
                </a:prstGeom>
                <a:blipFill>
                  <a:blip r:embed="rId7"/>
                  <a:stretch>
                    <a:fillRect l="-12500" r="-6250" b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C5C6320D-E45A-B1D2-B609-24396638FF29}"/>
                    </a:ext>
                  </a:extLst>
                </p:cNvPr>
                <p:cNvSpPr txBox="1"/>
                <p:nvPr/>
              </p:nvSpPr>
              <p:spPr>
                <a:xfrm>
                  <a:off x="6089995" y="1240665"/>
                  <a:ext cx="342506" cy="19149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599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DEJAVU SANS" panose="020B0603030804020204" pitchFamily="34" charset="0"/>
                          </a:rPr>
                          <m:t>∆</m:t>
                        </m:r>
                        <m:sSub>
                          <m:sSubPr>
                            <m:ctrlPr>
                              <a:rPr lang="en-US" sz="1599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DEJAVU SANS" panose="020B0603030804020204" pitchFamily="34" charset="0"/>
                              </a:rPr>
                            </m:ctrlPr>
                          </m:sSubPr>
                          <m:e>
                            <m:r>
                              <a:rPr lang="en-US" sz="1599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DEJAVU SANS" panose="020B0603030804020204" pitchFamily="34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1599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DEJAVU SANS" panose="020B0603030804020204" pitchFamily="34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1599" i="1" dirty="0">
                    <a:latin typeface="Cambria Math" panose="02040503050406030204" pitchFamily="18" charset="0"/>
                    <a:ea typeface="Cambria Math" panose="02040503050406030204" pitchFamily="18" charset="0"/>
                    <a:cs typeface="CMU SANS SERIF MEDIUM" panose="02000603000000000000" pitchFamily="2" charset="0"/>
                  </a:endParaRPr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C5C6320D-E45A-B1D2-B609-24396638FF2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89995" y="1240665"/>
                  <a:ext cx="342506" cy="191494"/>
                </a:xfrm>
                <a:prstGeom prst="rect">
                  <a:avLst/>
                </a:prstGeom>
                <a:blipFill>
                  <a:blip r:embed="rId8"/>
                  <a:stretch>
                    <a:fillRect l="-12500" r="-6250" b="-476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25676626-8708-2189-33FD-0A7D778D55EB}"/>
                    </a:ext>
                  </a:extLst>
                </p:cNvPr>
                <p:cNvSpPr txBox="1"/>
                <p:nvPr/>
              </p:nvSpPr>
              <p:spPr>
                <a:xfrm>
                  <a:off x="4299510" y="487903"/>
                  <a:ext cx="333144" cy="19149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599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DEJAVU SANS" panose="020B0603030804020204" pitchFamily="34" charset="0"/>
                          </a:rPr>
                          <m:t>∆</m:t>
                        </m:r>
                        <m:sSub>
                          <m:sSubPr>
                            <m:ctrlPr>
                              <a:rPr lang="en-US" sz="1599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DEJAVU SANS" panose="020B0603030804020204" pitchFamily="34" charset="0"/>
                              </a:rPr>
                            </m:ctrlPr>
                          </m:sSubPr>
                          <m:e>
                            <m:r>
                              <a:rPr lang="en-US" sz="1599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DEJAVU SANS" panose="020B0603030804020204" pitchFamily="34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1599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DEJAVU SANS" panose="020B0603030804020204" pitchFamily="34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1599" i="1" dirty="0">
                    <a:latin typeface="Cambria Math" panose="02040503050406030204" pitchFamily="18" charset="0"/>
                    <a:ea typeface="Cambria Math" panose="02040503050406030204" pitchFamily="18" charset="0"/>
                    <a:cs typeface="CMU SANS SERIF MEDIUM" panose="02000603000000000000" pitchFamily="2" charset="0"/>
                  </a:endParaRPr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25676626-8708-2189-33FD-0A7D778D55E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99510" y="487903"/>
                  <a:ext cx="333144" cy="191494"/>
                </a:xfrm>
                <a:prstGeom prst="rect">
                  <a:avLst/>
                </a:prstGeom>
                <a:blipFill>
                  <a:blip r:embed="rId9"/>
                  <a:stretch>
                    <a:fillRect l="-12903" r="-9677" b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7325662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>
            <a:extLst>
              <a:ext uri="{FF2B5EF4-FFF2-40B4-BE49-F238E27FC236}">
                <a16:creationId xmlns:a16="http://schemas.microsoft.com/office/drawing/2014/main" id="{AE2FAE5C-7D3F-5E57-0C3D-B4507FE402E7}"/>
              </a:ext>
            </a:extLst>
          </p:cNvPr>
          <p:cNvGrpSpPr/>
          <p:nvPr/>
        </p:nvGrpSpPr>
        <p:grpSpPr>
          <a:xfrm>
            <a:off x="-125660" y="-1713867"/>
            <a:ext cx="9256953" cy="6756721"/>
            <a:chOff x="-2" y="-1798"/>
            <a:chExt cx="8693899" cy="6148807"/>
          </a:xfrm>
        </p:grpSpPr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65DC0040-9119-C430-05A2-D2AD5A298E45}"/>
                </a:ext>
              </a:extLst>
            </p:cNvPr>
            <p:cNvGrpSpPr/>
            <p:nvPr/>
          </p:nvGrpSpPr>
          <p:grpSpPr>
            <a:xfrm>
              <a:off x="-2" y="-1798"/>
              <a:ext cx="8693899" cy="6148807"/>
              <a:chOff x="-44726" y="28206"/>
              <a:chExt cx="9073680" cy="6417411"/>
            </a:xfrm>
          </p:grpSpPr>
          <p:pic>
            <p:nvPicPr>
              <p:cNvPr id="101" name="Graphic 100">
                <a:extLst>
                  <a:ext uri="{FF2B5EF4-FFF2-40B4-BE49-F238E27FC236}">
                    <a16:creationId xmlns:a16="http://schemas.microsoft.com/office/drawing/2014/main" id="{B3450311-8FD8-EE67-A4D9-0A843238CED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4791083" y="3731388"/>
                <a:ext cx="4123944" cy="2714229"/>
              </a:xfrm>
              <a:prstGeom prst="rect">
                <a:avLst/>
              </a:prstGeom>
            </p:spPr>
          </p:pic>
          <p:pic>
            <p:nvPicPr>
              <p:cNvPr id="98" name="Graphic 97">
                <a:extLst>
                  <a:ext uri="{FF2B5EF4-FFF2-40B4-BE49-F238E27FC236}">
                    <a16:creationId xmlns:a16="http://schemas.microsoft.com/office/drawing/2014/main" id="{64C72E78-37B7-32C2-C94C-734E0F7CB1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175000" y="3699341"/>
                <a:ext cx="4120055" cy="2743200"/>
              </a:xfrm>
              <a:prstGeom prst="rect">
                <a:avLst/>
              </a:prstGeom>
            </p:spPr>
          </p:pic>
          <p:pic>
            <p:nvPicPr>
              <p:cNvPr id="95" name="Graphic 94">
                <a:extLst>
                  <a:ext uri="{FF2B5EF4-FFF2-40B4-BE49-F238E27FC236}">
                    <a16:creationId xmlns:a16="http://schemas.microsoft.com/office/drawing/2014/main" id="{3AAE110D-9CD2-01FC-9CA7-17F246877A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4791083" y="340247"/>
                <a:ext cx="4120055" cy="2743200"/>
              </a:xfrm>
              <a:prstGeom prst="rect">
                <a:avLst/>
              </a:prstGeom>
            </p:spPr>
          </p:pic>
          <p:pic>
            <p:nvPicPr>
              <p:cNvPr id="50" name="Picture 6">
                <a:extLst>
                  <a:ext uri="{FF2B5EF4-FFF2-40B4-BE49-F238E27FC236}">
                    <a16:creationId xmlns:a16="http://schemas.microsoft.com/office/drawing/2014/main" id="{0E3525CD-FD4C-0FB8-172F-20F0F177FCA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648" t="10954" r="1877" b="6291"/>
              <a:stretch/>
            </p:blipFill>
            <p:spPr bwMode="auto">
              <a:xfrm>
                <a:off x="2326418" y="3999653"/>
                <a:ext cx="740121" cy="548640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1" name="Picture 8">
                <a:extLst>
                  <a:ext uri="{FF2B5EF4-FFF2-40B4-BE49-F238E27FC236}">
                    <a16:creationId xmlns:a16="http://schemas.microsoft.com/office/drawing/2014/main" id="{8E470A16-8AE2-D622-5A35-DABAA28D3A7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543" r="14226" b="-1916"/>
              <a:stretch/>
            </p:blipFill>
            <p:spPr bwMode="auto">
              <a:xfrm>
                <a:off x="868214" y="4262557"/>
                <a:ext cx="722872" cy="548640"/>
              </a:xfrm>
              <a:prstGeom prst="rect">
                <a:avLst/>
              </a:prstGeom>
              <a:noFill/>
              <a:ln>
                <a:solidFill>
                  <a:schemeClr val="tx2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4" name="Picture 53" descr="A group of white balls&#10;&#10;Description automatically generated">
                <a:extLst>
                  <a:ext uri="{FF2B5EF4-FFF2-40B4-BE49-F238E27FC236}">
                    <a16:creationId xmlns:a16="http://schemas.microsoft.com/office/drawing/2014/main" id="{F9D614CB-0842-4B58-494D-39AC70410A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rcRect l="14209" r="15379"/>
              <a:stretch/>
            </p:blipFill>
            <p:spPr>
              <a:xfrm>
                <a:off x="6612454" y="3876818"/>
                <a:ext cx="686754" cy="548640"/>
              </a:xfrm>
              <a:prstGeom prst="rect">
                <a:avLst/>
              </a:prstGeom>
              <a:ln>
                <a:solidFill>
                  <a:schemeClr val="tx2"/>
                </a:solidFill>
              </a:ln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0" name="TextBox 99">
                    <a:extLst>
                      <a:ext uri="{FF2B5EF4-FFF2-40B4-BE49-F238E27FC236}">
                        <a16:creationId xmlns:a16="http://schemas.microsoft.com/office/drawing/2014/main" id="{4B6E9DB1-A979-EF35-0AB5-43EDE7A91E10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4137556" y="1330758"/>
                    <a:ext cx="1360458" cy="29810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sz="1263">
                            <a:latin typeface="DEJAVU SANS" panose="020B0603030804020204" pitchFamily="34" charset="0"/>
                            <a:ea typeface="DEJAVU SANS" panose="020B0603030804020204" pitchFamily="34" charset="0"/>
                            <a:cs typeface="DEJAVU SANS" panose="020B0603030804020204" pitchFamily="34" charset="0"/>
                          </a:rPr>
                          <m:t>∆</m:t>
                        </m:r>
                        <m:sSub>
                          <m:sSubPr>
                            <m:ctrlPr>
                              <a:rPr lang="en-US" sz="1263" i="1">
                                <a:latin typeface="Cambria Math" panose="02040503050406030204" pitchFamily="18" charset="0"/>
                                <a:ea typeface="DEJAVU SANS" panose="020B0603030804020204" pitchFamily="34" charset="0"/>
                                <a:cs typeface="DEJAVU SANS" panose="020B0603030804020204" pitchFamily="34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sz="1263" i="1">
                                <a:latin typeface="DEJAVU SANS" panose="020B0603030804020204" pitchFamily="34" charset="0"/>
                                <a:ea typeface="DEJAVU SANS" panose="020B0603030804020204" pitchFamily="34" charset="0"/>
                                <a:cs typeface="DEJAVU SANS" panose="020B0603030804020204" pitchFamily="34" charset="0"/>
                              </a:rPr>
                              <m:t>Φ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1263">
                                <a:latin typeface="DEJAVU SANS" panose="020B0603030804020204" pitchFamily="34" charset="0"/>
                                <a:ea typeface="DEJAVU SANS" panose="020B0603030804020204" pitchFamily="34" charset="0"/>
                                <a:cs typeface="DEJAVU SANS" panose="020B0603030804020204" pitchFamily="34" charset="0"/>
                              </a:rPr>
                              <m:t>seg</m:t>
                            </m:r>
                          </m:sub>
                        </m:sSub>
                      </m:oMath>
                    </a14:m>
                    <a:r>
                      <a:rPr lang="en-US" sz="1263" dirty="0">
                        <a:latin typeface="DEJAVU SANS" panose="020B0603030804020204" pitchFamily="34" charset="0"/>
                        <a:ea typeface="DEJAVU SANS" panose="020B0603030804020204" pitchFamily="34" charset="0"/>
                        <a:cs typeface="DEJAVU SANS" panose="020B0603030804020204" pitchFamily="34" charset="0"/>
                      </a:rPr>
                      <a:t> (kJ/mol)</a:t>
                    </a:r>
                  </a:p>
                </p:txBody>
              </p:sp>
            </mc:Choice>
            <mc:Fallback xmlns="">
              <p:sp>
                <p:nvSpPr>
                  <p:cNvPr id="100" name="TextBox 99">
                    <a:extLst>
                      <a:ext uri="{FF2B5EF4-FFF2-40B4-BE49-F238E27FC236}">
                        <a16:creationId xmlns:a16="http://schemas.microsoft.com/office/drawing/2014/main" id="{4B6E9DB1-A979-EF35-0AB5-43EDE7A91E1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6200000">
                    <a:off x="4137556" y="1330758"/>
                    <a:ext cx="1360458" cy="298101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r="-12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5" name="TextBox 104">
                    <a:extLst>
                      <a:ext uri="{FF2B5EF4-FFF2-40B4-BE49-F238E27FC236}">
                        <a16:creationId xmlns:a16="http://schemas.microsoft.com/office/drawing/2014/main" id="{87FAEA5B-9B12-DC62-1BBF-3A5A1359A1E1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8173736" y="1288528"/>
                    <a:ext cx="1346386" cy="28100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sz="1263">
                            <a:latin typeface="DEJAVU SANS" panose="020B0603030804020204" pitchFamily="34" charset="0"/>
                            <a:ea typeface="DEJAVU SANS" panose="020B0603030804020204" pitchFamily="34" charset="0"/>
                            <a:cs typeface="DEJAVU SANS" panose="020B0603030804020204" pitchFamily="34" charset="0"/>
                          </a:rPr>
                          <m:t>∆</m:t>
                        </m:r>
                        <m:sSub>
                          <m:sSubPr>
                            <m:ctrlPr>
                              <a:rPr lang="en-US" sz="1263" i="1">
                                <a:latin typeface="Cambria Math" panose="02040503050406030204" pitchFamily="18" charset="0"/>
                                <a:ea typeface="DEJAVU SANS" panose="020B0603030804020204" pitchFamily="34" charset="0"/>
                                <a:cs typeface="DEJAVU SANS" panose="020B0603030804020204" pitchFamily="34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sz="1263" i="1">
                                <a:latin typeface="DEJAVU SANS" panose="020B0603030804020204" pitchFamily="34" charset="0"/>
                                <a:ea typeface="DEJAVU SANS" panose="020B0603030804020204" pitchFamily="34" charset="0"/>
                                <a:cs typeface="DEJAVU SANS" panose="020B0603030804020204" pitchFamily="34" charset="0"/>
                              </a:rPr>
                              <m:t>Φ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1263">
                                <a:latin typeface="DEJAVU SANS" panose="020B0603030804020204" pitchFamily="34" charset="0"/>
                                <a:ea typeface="DEJAVU SANS" panose="020B0603030804020204" pitchFamily="34" charset="0"/>
                                <a:cs typeface="DEJAVU SANS" panose="020B0603030804020204" pitchFamily="34" charset="0"/>
                              </a:rPr>
                              <m:t>agg</m:t>
                            </m:r>
                          </m:sub>
                        </m:sSub>
                      </m:oMath>
                    </a14:m>
                    <a:r>
                      <a:rPr lang="en-US" sz="1263" dirty="0">
                        <a:latin typeface="DEJAVU SANS" panose="020B0603030804020204" pitchFamily="34" charset="0"/>
                        <a:ea typeface="DEJAVU SANS" panose="020B0603030804020204" pitchFamily="34" charset="0"/>
                        <a:cs typeface="DEJAVU SANS" panose="020B0603030804020204" pitchFamily="34" charset="0"/>
                      </a:rPr>
                      <a:t> (kJ/mol)</a:t>
                    </a:r>
                  </a:p>
                </p:txBody>
              </p:sp>
            </mc:Choice>
            <mc:Fallback xmlns="">
              <p:sp>
                <p:nvSpPr>
                  <p:cNvPr id="105" name="TextBox 104">
                    <a:extLst>
                      <a:ext uri="{FF2B5EF4-FFF2-40B4-BE49-F238E27FC236}">
                        <a16:creationId xmlns:a16="http://schemas.microsoft.com/office/drawing/2014/main" id="{87FAEA5B-9B12-DC62-1BBF-3A5A1359A1E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6200000">
                    <a:off x="8173736" y="1288528"/>
                    <a:ext cx="1346386" cy="281006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l="-4348" r="-1739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112" name="Group 111">
                <a:extLst>
                  <a:ext uri="{FF2B5EF4-FFF2-40B4-BE49-F238E27FC236}">
                    <a16:creationId xmlns:a16="http://schemas.microsoft.com/office/drawing/2014/main" id="{1B417BD3-5A65-9F69-D796-1F4A02C469A8}"/>
                  </a:ext>
                </a:extLst>
              </p:cNvPr>
              <p:cNvGrpSpPr/>
              <p:nvPr/>
            </p:nvGrpSpPr>
            <p:grpSpPr>
              <a:xfrm>
                <a:off x="12683" y="1903973"/>
                <a:ext cx="4800024" cy="832647"/>
                <a:chOff x="-110766" y="1267629"/>
                <a:chExt cx="4770018" cy="749986"/>
              </a:xfrm>
            </p:grpSpPr>
            <p:pic>
              <p:nvPicPr>
                <p:cNvPr id="72" name="Picture 4">
                  <a:extLst>
                    <a:ext uri="{FF2B5EF4-FFF2-40B4-BE49-F238E27FC236}">
                      <a16:creationId xmlns:a16="http://schemas.microsoft.com/office/drawing/2014/main" id="{7AAB6874-5DAB-00C9-1AAA-E0CE1FB4A4B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18908" y="1295891"/>
                  <a:ext cx="1167041" cy="67027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73" name="Picture 72" descr="A group of white balls&#10;&#10;Description automatically generated">
                  <a:extLst>
                    <a:ext uri="{FF2B5EF4-FFF2-40B4-BE49-F238E27FC236}">
                      <a16:creationId xmlns:a16="http://schemas.microsoft.com/office/drawing/2014/main" id="{E4DEC48C-FDC8-EDBE-BB1B-DA061C9D2B6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344583" y="1339242"/>
                  <a:ext cx="1162231" cy="671681"/>
                </a:xfrm>
                <a:prstGeom prst="rect">
                  <a:avLst/>
                </a:prstGeom>
              </p:spPr>
            </p:pic>
            <p:cxnSp>
              <p:nvCxnSpPr>
                <p:cNvPr id="84" name="Straight Arrow Connector 83">
                  <a:extLst>
                    <a:ext uri="{FF2B5EF4-FFF2-40B4-BE49-F238E27FC236}">
                      <a16:creationId xmlns:a16="http://schemas.microsoft.com/office/drawing/2014/main" id="{63C66C29-C49C-3920-CD7E-DAFE73B0DD0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821790" y="1689433"/>
                  <a:ext cx="719256" cy="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5" name="TextBox 84">
                      <a:extLst>
                        <a:ext uri="{FF2B5EF4-FFF2-40B4-BE49-F238E27FC236}">
                          <a16:creationId xmlns:a16="http://schemas.microsoft.com/office/drawing/2014/main" id="{71D0947E-6428-FEAB-1290-84D8E4711B8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765922" y="1445481"/>
                      <a:ext cx="882574" cy="245254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1263">
                                <a:latin typeface="DEJAVU SANS" panose="020B0603030804020204" pitchFamily="34" charset="0"/>
                                <a:ea typeface="DEJAVU SANS" panose="020B0603030804020204" pitchFamily="34" charset="0"/>
                                <a:cs typeface="DEJAVU SANS" panose="020B0603030804020204" pitchFamily="34" charset="0"/>
                              </a:rPr>
                              <m:t>∆</m:t>
                            </m:r>
                            <m:sSub>
                              <m:sSubPr>
                                <m:ctrlPr>
                                  <a:rPr lang="en-US" sz="1263" i="1">
                                    <a:latin typeface="Cambria Math" panose="02040503050406030204" pitchFamily="18" charset="0"/>
                                    <a:ea typeface="DEJAVU SANS" panose="020B0603030804020204" pitchFamily="34" charset="0"/>
                                    <a:cs typeface="DEJAVU SANS" panose="020B0603030804020204" pitchFamily="34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l-GR" sz="1263">
                                    <a:latin typeface="DEJAVU SANS" panose="020B0603030804020204" pitchFamily="34" charset="0"/>
                                    <a:ea typeface="DEJAVU SANS" panose="020B0603030804020204" pitchFamily="34" charset="0"/>
                                    <a:cs typeface="DEJAVU SANS" panose="020B0603030804020204" pitchFamily="34" charset="0"/>
                                  </a:rPr>
                                  <m:t>Φ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1263">
                                    <a:latin typeface="DEJAVU SANS" panose="020B0603030804020204" pitchFamily="34" charset="0"/>
                                    <a:ea typeface="DEJAVU SANS" panose="020B0603030804020204" pitchFamily="34" charset="0"/>
                                    <a:cs typeface="DEJAVU SANS" panose="020B0603030804020204" pitchFamily="34" charset="0"/>
                                  </a:rPr>
                                  <m:t>agg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1263" dirty="0">
                        <a:latin typeface="DEJAVU SANS" panose="020B0603030804020204" pitchFamily="34" charset="0"/>
                        <a:ea typeface="DEJAVU SANS" panose="020B0603030804020204" pitchFamily="34" charset="0"/>
                        <a:cs typeface="DEJAVU SANS" panose="020B0603030804020204" pitchFamily="34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85" name="TextBox 84">
                      <a:extLst>
                        <a:ext uri="{FF2B5EF4-FFF2-40B4-BE49-F238E27FC236}">
                          <a16:creationId xmlns:a16="http://schemas.microsoft.com/office/drawing/2014/main" id="{71D0947E-6428-FEAB-1290-84D8E4711B80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765922" y="1445481"/>
                      <a:ext cx="882574" cy="245254"/>
                    </a:xfrm>
                    <a:prstGeom prst="rect">
                      <a:avLst/>
                    </a:prstGeom>
                    <a:blipFill>
                      <a:blip r:embed="rId16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2" name="TextBox 91">
                      <a:extLst>
                        <a:ext uri="{FF2B5EF4-FFF2-40B4-BE49-F238E27FC236}">
                          <a16:creationId xmlns:a16="http://schemas.microsoft.com/office/drawing/2014/main" id="{DA4023CA-B3ED-D291-E7B9-F9413392DB6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197101" y="1518818"/>
                      <a:ext cx="512004" cy="315961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>
                                <a:latin typeface="DEJAVU SANS" panose="020B0603030804020204" pitchFamily="34" charset="0"/>
                                <a:ea typeface="DEJAVU SANS" panose="020B0603030804020204" pitchFamily="34" charset="0"/>
                                <a:cs typeface="DEJAVU SANS" panose="020B0603030804020204" pitchFamily="34" charset="0"/>
                              </a:rPr>
                              <m:t>+</m:t>
                            </m:r>
                          </m:oMath>
                        </m:oMathPara>
                      </a14:m>
                      <a:endParaRPr lang="en-US" dirty="0">
                        <a:latin typeface="DEJAVU SANS" panose="020B0603030804020204" pitchFamily="34" charset="0"/>
                        <a:ea typeface="DEJAVU SANS" panose="020B0603030804020204" pitchFamily="34" charset="0"/>
                        <a:cs typeface="DEJAVU SANS" panose="020B0603030804020204" pitchFamily="34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92" name="TextBox 91">
                      <a:extLst>
                        <a:ext uri="{FF2B5EF4-FFF2-40B4-BE49-F238E27FC236}">
                          <a16:creationId xmlns:a16="http://schemas.microsoft.com/office/drawing/2014/main" id="{DA4023CA-B3ED-D291-E7B9-F9413392DB61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197101" y="1518818"/>
                      <a:ext cx="512004" cy="315961"/>
                    </a:xfrm>
                    <a:prstGeom prst="rect">
                      <a:avLst/>
                    </a:prstGeom>
                    <a:blipFill>
                      <a:blip r:embed="rId17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pic>
              <p:nvPicPr>
                <p:cNvPr id="96" name="Picture 95" descr="A group of white balls&#10;&#10;Description automatically generated">
                  <a:extLst>
                    <a:ext uri="{FF2B5EF4-FFF2-40B4-BE49-F238E27FC236}">
                      <a16:creationId xmlns:a16="http://schemas.microsoft.com/office/drawing/2014/main" id="{087ADE0A-3444-D365-BE29-CB75A63FA6F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8">
                  <a:extLst>
                    <a:ext uri="{BEBA8EAE-BF5A-486C-A8C5-ECC9F3942E4B}">
                      <a14:imgProps xmlns:a14="http://schemas.microsoft.com/office/drawing/2010/main">
                        <a14:imgLayer r:embed="rId19">
                          <a14:imgEffect>
                            <a14:brightnessContrast bright="2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325943" y="1267629"/>
                  <a:ext cx="1333309" cy="749986"/>
                </a:xfrm>
                <a:prstGeom prst="rect">
                  <a:avLst/>
                </a:prstGeom>
              </p:spPr>
            </p:pic>
            <p:pic>
              <p:nvPicPr>
                <p:cNvPr id="110" name="Picture 4">
                  <a:extLst>
                    <a:ext uri="{FF2B5EF4-FFF2-40B4-BE49-F238E27FC236}">
                      <a16:creationId xmlns:a16="http://schemas.microsoft.com/office/drawing/2014/main" id="{DD8A5769-A71A-F4DD-B8D3-8AFB40CC372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-110766" y="1293977"/>
                  <a:ext cx="1153648" cy="66258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11" name="TextBox 110">
                      <a:extLst>
                        <a:ext uri="{FF2B5EF4-FFF2-40B4-BE49-F238E27FC236}">
                          <a16:creationId xmlns:a16="http://schemas.microsoft.com/office/drawing/2014/main" id="{DC58CA0B-EA87-CDEC-0829-38D2E694F48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50428" y="1498553"/>
                      <a:ext cx="512004" cy="315961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>
                                <a:latin typeface="DEJAVU SANS" panose="020B0603030804020204" pitchFamily="34" charset="0"/>
                                <a:ea typeface="DEJAVU SANS" panose="020B0603030804020204" pitchFamily="34" charset="0"/>
                                <a:cs typeface="DEJAVU SANS" panose="020B0603030804020204" pitchFamily="34" charset="0"/>
                              </a:rPr>
                              <m:t>+</m:t>
                            </m:r>
                          </m:oMath>
                        </m:oMathPara>
                      </a14:m>
                      <a:endParaRPr lang="en-US" dirty="0">
                        <a:latin typeface="DEJAVU SANS" panose="020B0603030804020204" pitchFamily="34" charset="0"/>
                        <a:ea typeface="DEJAVU SANS" panose="020B0603030804020204" pitchFamily="34" charset="0"/>
                        <a:cs typeface="DEJAVU SANS" panose="020B0603030804020204" pitchFamily="34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111" name="TextBox 110">
                      <a:extLst>
                        <a:ext uri="{FF2B5EF4-FFF2-40B4-BE49-F238E27FC236}">
                          <a16:creationId xmlns:a16="http://schemas.microsoft.com/office/drawing/2014/main" id="{DC58CA0B-EA87-CDEC-0829-38D2E694F483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50428" y="1498553"/>
                      <a:ext cx="512004" cy="315961"/>
                    </a:xfrm>
                    <a:prstGeom prst="rect">
                      <a:avLst/>
                    </a:prstGeom>
                    <a:blipFill>
                      <a:blip r:embed="rId20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EA5145F8-BDC7-C854-37DA-90D20E0747CF}"/>
                  </a:ext>
                </a:extLst>
              </p:cNvPr>
              <p:cNvSpPr txBox="1"/>
              <p:nvPr/>
            </p:nvSpPr>
            <p:spPr>
              <a:xfrm>
                <a:off x="1639621" y="3560396"/>
                <a:ext cx="863788" cy="2722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63" dirty="0">
                    <a:latin typeface="DEJAVU SANS" panose="020B0603030804020204" pitchFamily="34" charset="0"/>
                    <a:ea typeface="DEJAVU SANS" panose="020B0603030804020204" pitchFamily="34" charset="0"/>
                    <a:cs typeface="DEJAVU SANS" panose="020B0603030804020204" pitchFamily="34" charset="0"/>
                  </a:rPr>
                  <a:t>A* = H*</a:t>
                </a:r>
              </a:p>
            </p:txBody>
          </p:sp>
          <p:pic>
            <p:nvPicPr>
              <p:cNvPr id="125" name="Picture 4">
                <a:extLst>
                  <a:ext uri="{FF2B5EF4-FFF2-40B4-BE49-F238E27FC236}">
                    <a16:creationId xmlns:a16="http://schemas.microsoft.com/office/drawing/2014/main" id="{A752AB46-ABAE-4464-8ECF-A3244037BC3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048" r="14545"/>
              <a:stretch/>
            </p:blipFill>
            <p:spPr bwMode="auto">
              <a:xfrm>
                <a:off x="6968151" y="731203"/>
                <a:ext cx="730286" cy="548640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E6CA25A7-F13D-7E1D-0AB2-F908683E570C}"/>
                  </a:ext>
                </a:extLst>
              </p:cNvPr>
              <p:cNvSpPr txBox="1"/>
              <p:nvPr/>
            </p:nvSpPr>
            <p:spPr>
              <a:xfrm>
                <a:off x="6102030" y="206568"/>
                <a:ext cx="1300562" cy="2722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63" dirty="0">
                    <a:latin typeface="DEJAVU SANS" panose="020B0603030804020204" pitchFamily="34" charset="0"/>
                    <a:ea typeface="DEJAVU SANS" panose="020B0603030804020204" pitchFamily="34" charset="0"/>
                    <a:cs typeface="DEJAVU SANS" panose="020B0603030804020204" pitchFamily="34" charset="0"/>
                  </a:rPr>
                  <a:t>Bare</a:t>
                </a:r>
              </a:p>
            </p:txBody>
          </p: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EB7BAB6B-DC96-6C69-42F2-AD9B08F71AAE}"/>
                  </a:ext>
                </a:extLst>
              </p:cNvPr>
              <p:cNvGrpSpPr/>
              <p:nvPr/>
            </p:nvGrpSpPr>
            <p:grpSpPr>
              <a:xfrm>
                <a:off x="463970" y="591147"/>
                <a:ext cx="4029863" cy="875225"/>
                <a:chOff x="766999" y="1364486"/>
                <a:chExt cx="2916701" cy="588715"/>
              </a:xfrm>
            </p:grpSpPr>
            <p:pic>
              <p:nvPicPr>
                <p:cNvPr id="67" name="Picture 4">
                  <a:extLst>
                    <a:ext uri="{FF2B5EF4-FFF2-40B4-BE49-F238E27FC236}">
                      <a16:creationId xmlns:a16="http://schemas.microsoft.com/office/drawing/2014/main" id="{6957228E-DAAD-5F21-B760-B7E0C9935A2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66999" y="1388720"/>
                  <a:ext cx="927619" cy="52304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8" name="Picture 67" descr="A group of white balls&#10;&#10;Description automatically generated">
                  <a:extLst>
                    <a:ext uri="{FF2B5EF4-FFF2-40B4-BE49-F238E27FC236}">
                      <a16:creationId xmlns:a16="http://schemas.microsoft.com/office/drawing/2014/main" id="{9064AA23-C8D8-CA86-CF69-344AC219B90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1">
                  <a:extLst>
                    <a:ext uri="{BEBA8EAE-BF5A-486C-A8C5-ECC9F3942E4B}">
                      <a14:imgProps xmlns:a14="http://schemas.microsoft.com/office/drawing/2010/main">
                        <a14:imgLayer r:embed="rId22">
                          <a14:imgEffect>
                            <a14:brightnessContrast bright="4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970909" y="1364486"/>
                  <a:ext cx="972520" cy="551790"/>
                </a:xfrm>
                <a:prstGeom prst="rect">
                  <a:avLst/>
                </a:prstGeom>
              </p:spPr>
            </p:pic>
            <p:cxnSp>
              <p:nvCxnSpPr>
                <p:cNvPr id="74" name="Straight Arrow Connector 73">
                  <a:extLst>
                    <a:ext uri="{FF2B5EF4-FFF2-40B4-BE49-F238E27FC236}">
                      <a16:creationId xmlns:a16="http://schemas.microsoft.com/office/drawing/2014/main" id="{DA1C54A7-31FC-3F66-89F9-1068345646E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560292" y="1663809"/>
                  <a:ext cx="571698" cy="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6" name="TextBox 75">
                      <a:extLst>
                        <a:ext uri="{FF2B5EF4-FFF2-40B4-BE49-F238E27FC236}">
                          <a16:creationId xmlns:a16="http://schemas.microsoft.com/office/drawing/2014/main" id="{BBF6F2C5-F6A2-DD1E-B613-70B1845E071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505993" y="1477187"/>
                      <a:ext cx="701510" cy="183151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1263">
                                <a:latin typeface="DEJAVU SANS" panose="020B0603030804020204" pitchFamily="34" charset="0"/>
                                <a:ea typeface="DEJAVU SANS" panose="020B0603030804020204" pitchFamily="34" charset="0"/>
                                <a:cs typeface="DEJAVU SANS" panose="020B0603030804020204" pitchFamily="34" charset="0"/>
                              </a:rPr>
                              <m:t>∆</m:t>
                            </m:r>
                            <m:sSub>
                              <m:sSubPr>
                                <m:ctrlPr>
                                  <a:rPr lang="en-US" sz="1263" i="1">
                                    <a:latin typeface="Cambria Math" panose="02040503050406030204" pitchFamily="18" charset="0"/>
                                    <a:ea typeface="DEJAVU SANS" panose="020B0603030804020204" pitchFamily="34" charset="0"/>
                                    <a:cs typeface="DEJAVU SANS" panose="020B0603030804020204" pitchFamily="34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l-GR" sz="1263">
                                    <a:latin typeface="DEJAVU SANS" panose="020B0603030804020204" pitchFamily="34" charset="0"/>
                                    <a:ea typeface="DEJAVU SANS" panose="020B0603030804020204" pitchFamily="34" charset="0"/>
                                    <a:cs typeface="DEJAVU SANS" panose="020B0603030804020204" pitchFamily="34" charset="0"/>
                                  </a:rPr>
                                  <m:t>Φ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1263">
                                    <a:latin typeface="DEJAVU SANS" panose="020B0603030804020204" pitchFamily="34" charset="0"/>
                                    <a:ea typeface="DEJAVU SANS" panose="020B0603030804020204" pitchFamily="34" charset="0"/>
                                    <a:cs typeface="DEJAVU SANS" panose="020B0603030804020204" pitchFamily="34" charset="0"/>
                                  </a:rPr>
                                  <m:t>seg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1263" dirty="0">
                        <a:latin typeface="DEJAVU SANS" panose="020B0603030804020204" pitchFamily="34" charset="0"/>
                        <a:ea typeface="DEJAVU SANS" panose="020B0603030804020204" pitchFamily="34" charset="0"/>
                        <a:cs typeface="DEJAVU SANS" panose="020B0603030804020204" pitchFamily="34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76" name="TextBox 75">
                      <a:extLst>
                        <a:ext uri="{FF2B5EF4-FFF2-40B4-BE49-F238E27FC236}">
                          <a16:creationId xmlns:a16="http://schemas.microsoft.com/office/drawing/2014/main" id="{BBF6F2C5-F6A2-DD1E-B613-70B1845E071E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505993" y="1477187"/>
                      <a:ext cx="701510" cy="183151"/>
                    </a:xfrm>
                    <a:prstGeom prst="rect">
                      <a:avLst/>
                    </a:prstGeom>
                    <a:blipFill>
                      <a:blip r:embed="rId23"/>
                      <a:stretch>
                        <a:fillRect b="-416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pic>
              <p:nvPicPr>
                <p:cNvPr id="141" name="Picture 140" descr="A group of white balls&#10;&#10;Description automatically generated">
                  <a:extLst>
                    <a:ext uri="{FF2B5EF4-FFF2-40B4-BE49-F238E27FC236}">
                      <a16:creationId xmlns:a16="http://schemas.microsoft.com/office/drawing/2014/main" id="{8629E50B-6259-602C-6E95-BE6BC66BB05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2638451" y="1365249"/>
                  <a:ext cx="1045249" cy="587952"/>
                </a:xfrm>
                <a:prstGeom prst="rect">
                  <a:avLst/>
                </a:prstGeom>
              </p:spPr>
            </p:pic>
          </p:grpSp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7176CDC2-FB95-544D-39A4-9487ACDC4C20}"/>
                  </a:ext>
                </a:extLst>
              </p:cNvPr>
              <p:cNvSpPr txBox="1"/>
              <p:nvPr/>
            </p:nvSpPr>
            <p:spPr>
              <a:xfrm>
                <a:off x="4517501" y="28206"/>
                <a:ext cx="572884" cy="2722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63" dirty="0">
                    <a:latin typeface="DEJAVU SANS" panose="020B0603030804020204" pitchFamily="34" charset="0"/>
                    <a:ea typeface="DEJAVU SANS" panose="020B0603030804020204" pitchFamily="34" charset="0"/>
                    <a:cs typeface="DEJAVU SANS" panose="020B0603030804020204" pitchFamily="34" charset="0"/>
                  </a:rPr>
                  <a:t>(b)</a:t>
                </a:r>
              </a:p>
            </p:txBody>
          </p:sp>
          <p:cxnSp>
            <p:nvCxnSpPr>
              <p:cNvPr id="147" name="Straight Arrow Connector 146">
                <a:extLst>
                  <a:ext uri="{FF2B5EF4-FFF2-40B4-BE49-F238E27FC236}">
                    <a16:creationId xmlns:a16="http://schemas.microsoft.com/office/drawing/2014/main" id="{5C4F9411-42AF-DF95-D245-A221883E104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62522" y="1269806"/>
                <a:ext cx="198113" cy="37730"/>
              </a:xfrm>
              <a:prstGeom prst="straightConnector1">
                <a:avLst/>
              </a:prstGeom>
              <a:ln>
                <a:tailEnd type="triangle" w="sm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8F60735F-4564-9F41-652C-71E08819F8F8}"/>
                  </a:ext>
                </a:extLst>
              </p:cNvPr>
              <p:cNvSpPr txBox="1"/>
              <p:nvPr/>
            </p:nvSpPr>
            <p:spPr>
              <a:xfrm>
                <a:off x="154471" y="1179285"/>
                <a:ext cx="541135" cy="2107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42" b="1" dirty="0">
                    <a:latin typeface="DEJAVU SANS" panose="020B0603030804020204" pitchFamily="34" charset="0"/>
                    <a:ea typeface="DEJAVU SANS" panose="020B0603030804020204" pitchFamily="34" charset="0"/>
                    <a:cs typeface="DEJAVU SANS" panose="020B0603030804020204" pitchFamily="34" charset="0"/>
                  </a:rPr>
                  <a:t>Host </a:t>
                </a:r>
              </a:p>
            </p:txBody>
          </p:sp>
          <p:cxnSp>
            <p:nvCxnSpPr>
              <p:cNvPr id="152" name="Straight Arrow Connector 151">
                <a:extLst>
                  <a:ext uri="{FF2B5EF4-FFF2-40B4-BE49-F238E27FC236}">
                    <a16:creationId xmlns:a16="http://schemas.microsoft.com/office/drawing/2014/main" id="{0DD6197E-B090-F8B0-B26F-EEA3D2E4A9E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0634" y="797795"/>
                <a:ext cx="259756" cy="171959"/>
              </a:xfrm>
              <a:prstGeom prst="straightConnector1">
                <a:avLst/>
              </a:prstGeom>
              <a:ln>
                <a:tailEnd type="triangle" w="sm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0EC9A08D-5E49-2807-AFE0-6A1D2F3D4078}"/>
                  </a:ext>
                </a:extLst>
              </p:cNvPr>
              <p:cNvSpPr txBox="1"/>
              <p:nvPr/>
            </p:nvSpPr>
            <p:spPr>
              <a:xfrm>
                <a:off x="162852" y="686914"/>
                <a:ext cx="727660" cy="2107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42" b="1" dirty="0">
                    <a:latin typeface="DEJAVU SANS" panose="020B0603030804020204" pitchFamily="34" charset="0"/>
                    <a:ea typeface="DEJAVU SANS" panose="020B0603030804020204" pitchFamily="34" charset="0"/>
                    <a:cs typeface="DEJAVU SANS" panose="020B0603030804020204" pitchFamily="34" charset="0"/>
                  </a:rPr>
                  <a:t>Dopant 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7387357C-33D6-1149-F3EF-D7A281CBA8AA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-474137" y="4801021"/>
                    <a:ext cx="1360458" cy="28100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sz="1263">
                            <a:latin typeface="DEJAVU SANS" panose="020B0603030804020204" pitchFamily="34" charset="0"/>
                            <a:ea typeface="DEJAVU SANS" panose="020B0603030804020204" pitchFamily="34" charset="0"/>
                            <a:cs typeface="DEJAVU SANS" panose="020B0603030804020204" pitchFamily="34" charset="0"/>
                          </a:rPr>
                          <m:t>∆</m:t>
                        </m:r>
                        <m:sSub>
                          <m:sSubPr>
                            <m:ctrlPr>
                              <a:rPr lang="en-US" sz="1263" i="1">
                                <a:latin typeface="Cambria Math" panose="02040503050406030204" pitchFamily="18" charset="0"/>
                                <a:ea typeface="DEJAVU SANS" panose="020B0603030804020204" pitchFamily="34" charset="0"/>
                                <a:cs typeface="DEJAVU SANS" panose="020B0603030804020204" pitchFamily="34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sz="1263" i="1">
                                <a:latin typeface="DEJAVU SANS" panose="020B0603030804020204" pitchFamily="34" charset="0"/>
                                <a:ea typeface="DEJAVU SANS" panose="020B0603030804020204" pitchFamily="34" charset="0"/>
                                <a:cs typeface="DEJAVU SANS" panose="020B0603030804020204" pitchFamily="34" charset="0"/>
                              </a:rPr>
                              <m:t>Φ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1263">
                                <a:latin typeface="DEJAVU SANS" panose="020B0603030804020204" pitchFamily="34" charset="0"/>
                                <a:ea typeface="DEJAVU SANS" panose="020B0603030804020204" pitchFamily="34" charset="0"/>
                                <a:cs typeface="DEJAVU SANS" panose="020B0603030804020204" pitchFamily="34" charset="0"/>
                              </a:rPr>
                              <m:t>seg</m:t>
                            </m:r>
                          </m:sub>
                        </m:sSub>
                      </m:oMath>
                    </a14:m>
                    <a:r>
                      <a:rPr lang="en-US" sz="1263" dirty="0">
                        <a:latin typeface="DEJAVU SANS" panose="020B0603030804020204" pitchFamily="34" charset="0"/>
                        <a:ea typeface="DEJAVU SANS" panose="020B0603030804020204" pitchFamily="34" charset="0"/>
                        <a:cs typeface="DEJAVU SANS" panose="020B0603030804020204" pitchFamily="34" charset="0"/>
                      </a:rPr>
                      <a:t> (kJ/mol)</a:t>
                    </a:r>
                  </a:p>
                </p:txBody>
              </p:sp>
            </mc:Choice>
            <mc:Fallback xmlns=""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7387357C-33D6-1149-F3EF-D7A281CBA8A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6200000">
                    <a:off x="-474137" y="4801021"/>
                    <a:ext cx="1360458" cy="281006"/>
                  </a:xfrm>
                  <a:prstGeom prst="rect">
                    <a:avLst/>
                  </a:prstGeom>
                  <a:blipFill>
                    <a:blip r:embed="rId25"/>
                    <a:stretch>
                      <a:fillRect l="-4348" r="-1739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EECD9C83-91B9-EC3F-CEBB-034FC2F1B082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3562215" y="4662147"/>
                    <a:ext cx="1346386" cy="29810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sz="1263">
                            <a:latin typeface="DEJAVU SANS" panose="020B0603030804020204" pitchFamily="34" charset="0"/>
                            <a:ea typeface="DEJAVU SANS" panose="020B0603030804020204" pitchFamily="34" charset="0"/>
                            <a:cs typeface="DEJAVU SANS" panose="020B0603030804020204" pitchFamily="34" charset="0"/>
                          </a:rPr>
                          <m:t>∆</m:t>
                        </m:r>
                        <m:sSub>
                          <m:sSubPr>
                            <m:ctrlPr>
                              <a:rPr lang="en-US" sz="1263" i="1">
                                <a:latin typeface="Cambria Math" panose="02040503050406030204" pitchFamily="18" charset="0"/>
                                <a:ea typeface="DEJAVU SANS" panose="020B0603030804020204" pitchFamily="34" charset="0"/>
                                <a:cs typeface="DEJAVU SANS" panose="020B0603030804020204" pitchFamily="34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sz="1263" i="1">
                                <a:latin typeface="DEJAVU SANS" panose="020B0603030804020204" pitchFamily="34" charset="0"/>
                                <a:ea typeface="DEJAVU SANS" panose="020B0603030804020204" pitchFamily="34" charset="0"/>
                                <a:cs typeface="DEJAVU SANS" panose="020B0603030804020204" pitchFamily="34" charset="0"/>
                              </a:rPr>
                              <m:t>Φ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1263">
                                <a:latin typeface="DEJAVU SANS" panose="020B0603030804020204" pitchFamily="34" charset="0"/>
                                <a:ea typeface="DEJAVU SANS" panose="020B0603030804020204" pitchFamily="34" charset="0"/>
                                <a:cs typeface="DEJAVU SANS" panose="020B0603030804020204" pitchFamily="34" charset="0"/>
                              </a:rPr>
                              <m:t>agg</m:t>
                            </m:r>
                          </m:sub>
                        </m:sSub>
                      </m:oMath>
                    </a14:m>
                    <a:r>
                      <a:rPr lang="en-US" sz="1263" dirty="0">
                        <a:latin typeface="DEJAVU SANS" panose="020B0603030804020204" pitchFamily="34" charset="0"/>
                        <a:ea typeface="DEJAVU SANS" panose="020B0603030804020204" pitchFamily="34" charset="0"/>
                        <a:cs typeface="DEJAVU SANS" panose="020B0603030804020204" pitchFamily="34" charset="0"/>
                      </a:rPr>
                      <a:t> (kJ/mol)</a:t>
                    </a:r>
                  </a:p>
                </p:txBody>
              </p:sp>
            </mc:Choice>
            <mc:Fallback xmlns=""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EECD9C83-91B9-EC3F-CEBB-034FC2F1B08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6200000">
                    <a:off x="3562215" y="4662147"/>
                    <a:ext cx="1346386" cy="298101"/>
                  </a:xfrm>
                  <a:prstGeom prst="rect">
                    <a:avLst/>
                  </a:prstGeom>
                  <a:blipFill>
                    <a:blip r:embed="rId26"/>
                    <a:stretch>
                      <a:fillRect l="-4000" r="-8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B28CA11-5FCB-F69C-26C6-E85237FEAF68}"/>
                  </a:ext>
                </a:extLst>
              </p:cNvPr>
              <p:cNvSpPr txBox="1"/>
              <p:nvPr/>
            </p:nvSpPr>
            <p:spPr>
              <a:xfrm>
                <a:off x="-30680" y="3483657"/>
                <a:ext cx="572882" cy="2722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63" dirty="0">
                    <a:latin typeface="DEJAVU SANS" panose="020B0603030804020204" pitchFamily="34" charset="0"/>
                    <a:ea typeface="DEJAVU SANS" panose="020B0603030804020204" pitchFamily="34" charset="0"/>
                    <a:cs typeface="DEJAVU SANS" panose="020B0603030804020204" pitchFamily="34" charset="0"/>
                  </a:rPr>
                  <a:t>(c)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2A6999A-6CAC-7996-CF13-030AED51DA0A}"/>
                  </a:ext>
                </a:extLst>
              </p:cNvPr>
              <p:cNvSpPr txBox="1"/>
              <p:nvPr/>
            </p:nvSpPr>
            <p:spPr>
              <a:xfrm>
                <a:off x="6369268" y="3528390"/>
                <a:ext cx="1072356" cy="2722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63" dirty="0">
                    <a:latin typeface="DEJAVU SANS" panose="020B0603030804020204" pitchFamily="34" charset="0"/>
                    <a:ea typeface="DEJAVU SANS" panose="020B0603030804020204" pitchFamily="34" charset="0"/>
                    <a:cs typeface="DEJAVU SANS" panose="020B0603030804020204" pitchFamily="34" charset="0"/>
                  </a:rPr>
                  <a:t>A* = NO</a:t>
                </a:r>
                <a:r>
                  <a:rPr lang="en-US" sz="1263" baseline="-25000" dirty="0">
                    <a:latin typeface="DEJAVU SANS" panose="020B0603030804020204" pitchFamily="34" charset="0"/>
                    <a:ea typeface="DEJAVU SANS" panose="020B0603030804020204" pitchFamily="34" charset="0"/>
                    <a:cs typeface="DEJAVU SANS" panose="020B0603030804020204" pitchFamily="34" charset="0"/>
                  </a:rPr>
                  <a:t>3</a:t>
                </a:r>
                <a:r>
                  <a:rPr lang="en-US" sz="1263" dirty="0">
                    <a:latin typeface="DEJAVU SANS" panose="020B0603030804020204" pitchFamily="34" charset="0"/>
                    <a:ea typeface="DEJAVU SANS" panose="020B0603030804020204" pitchFamily="34" charset="0"/>
                    <a:cs typeface="DEJAVU SANS" panose="020B0603030804020204" pitchFamily="34" charset="0"/>
                  </a:rPr>
                  <a:t>*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AB643215-B012-B15D-1BB2-98BDCD36397A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4120132" y="4640616"/>
                    <a:ext cx="1360458" cy="28100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sz="1263">
                            <a:latin typeface="DEJAVU SANS" panose="020B0603030804020204" pitchFamily="34" charset="0"/>
                            <a:ea typeface="DEJAVU SANS" panose="020B0603030804020204" pitchFamily="34" charset="0"/>
                            <a:cs typeface="DEJAVU SANS" panose="020B0603030804020204" pitchFamily="34" charset="0"/>
                          </a:rPr>
                          <m:t>∆</m:t>
                        </m:r>
                        <m:sSub>
                          <m:sSubPr>
                            <m:ctrlPr>
                              <a:rPr lang="en-US" sz="1263" i="1">
                                <a:latin typeface="Cambria Math" panose="02040503050406030204" pitchFamily="18" charset="0"/>
                                <a:ea typeface="DEJAVU SANS" panose="020B0603030804020204" pitchFamily="34" charset="0"/>
                                <a:cs typeface="DEJAVU SANS" panose="020B0603030804020204" pitchFamily="34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sz="1263" i="1">
                                <a:latin typeface="DEJAVU SANS" panose="020B0603030804020204" pitchFamily="34" charset="0"/>
                                <a:ea typeface="DEJAVU SANS" panose="020B0603030804020204" pitchFamily="34" charset="0"/>
                                <a:cs typeface="DEJAVU SANS" panose="020B0603030804020204" pitchFamily="34" charset="0"/>
                              </a:rPr>
                              <m:t>Φ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1263">
                                <a:latin typeface="DEJAVU SANS" panose="020B0603030804020204" pitchFamily="34" charset="0"/>
                                <a:ea typeface="DEJAVU SANS" panose="020B0603030804020204" pitchFamily="34" charset="0"/>
                                <a:cs typeface="DEJAVU SANS" panose="020B0603030804020204" pitchFamily="34" charset="0"/>
                              </a:rPr>
                              <m:t>seg</m:t>
                            </m:r>
                          </m:sub>
                        </m:sSub>
                      </m:oMath>
                    </a14:m>
                    <a:r>
                      <a:rPr lang="en-US" sz="1263" dirty="0">
                        <a:latin typeface="DEJAVU SANS" panose="020B0603030804020204" pitchFamily="34" charset="0"/>
                        <a:ea typeface="DEJAVU SANS" panose="020B0603030804020204" pitchFamily="34" charset="0"/>
                        <a:cs typeface="DEJAVU SANS" panose="020B0603030804020204" pitchFamily="34" charset="0"/>
                      </a:rPr>
                      <a:t> (kJ/mol)</a:t>
                    </a:r>
                  </a:p>
                </p:txBody>
              </p:sp>
            </mc:Choice>
            <mc:Fallback xmlns="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AB643215-B012-B15D-1BB2-98BDCD36397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6200000">
                    <a:off x="4120132" y="4640616"/>
                    <a:ext cx="1360458" cy="281006"/>
                  </a:xfrm>
                  <a:prstGeom prst="rect">
                    <a:avLst/>
                  </a:prstGeom>
                  <a:blipFill>
                    <a:blip r:embed="rId27"/>
                    <a:stretch>
                      <a:fillRect l="-4348" r="-1739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E5906634-5E64-BE71-97EE-C6FFF6B144AD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8206711" y="4695886"/>
                    <a:ext cx="1346386" cy="29810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sz="1263">
                            <a:latin typeface="DEJAVU SANS" panose="020B0603030804020204" pitchFamily="34" charset="0"/>
                            <a:ea typeface="DEJAVU SANS" panose="020B0603030804020204" pitchFamily="34" charset="0"/>
                            <a:cs typeface="DEJAVU SANS" panose="020B0603030804020204" pitchFamily="34" charset="0"/>
                          </a:rPr>
                          <m:t>∆</m:t>
                        </m:r>
                        <m:sSub>
                          <m:sSubPr>
                            <m:ctrlPr>
                              <a:rPr lang="en-US" sz="1263" i="1">
                                <a:latin typeface="Cambria Math" panose="02040503050406030204" pitchFamily="18" charset="0"/>
                                <a:ea typeface="DEJAVU SANS" panose="020B0603030804020204" pitchFamily="34" charset="0"/>
                                <a:cs typeface="DEJAVU SANS" panose="020B0603030804020204" pitchFamily="34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sz="1263" i="1">
                                <a:latin typeface="DEJAVU SANS" panose="020B0603030804020204" pitchFamily="34" charset="0"/>
                                <a:ea typeface="DEJAVU SANS" panose="020B0603030804020204" pitchFamily="34" charset="0"/>
                                <a:cs typeface="DEJAVU SANS" panose="020B0603030804020204" pitchFamily="34" charset="0"/>
                              </a:rPr>
                              <m:t>Φ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1263">
                                <a:latin typeface="DEJAVU SANS" panose="020B0603030804020204" pitchFamily="34" charset="0"/>
                                <a:ea typeface="DEJAVU SANS" panose="020B0603030804020204" pitchFamily="34" charset="0"/>
                                <a:cs typeface="DEJAVU SANS" panose="020B0603030804020204" pitchFamily="34" charset="0"/>
                              </a:rPr>
                              <m:t>agg</m:t>
                            </m:r>
                          </m:sub>
                        </m:sSub>
                      </m:oMath>
                    </a14:m>
                    <a:r>
                      <a:rPr lang="en-US" sz="1263" dirty="0">
                        <a:latin typeface="DEJAVU SANS" panose="020B0603030804020204" pitchFamily="34" charset="0"/>
                        <a:ea typeface="DEJAVU SANS" panose="020B0603030804020204" pitchFamily="34" charset="0"/>
                        <a:cs typeface="DEJAVU SANS" panose="020B0603030804020204" pitchFamily="34" charset="0"/>
                      </a:rPr>
                      <a:t> (kJ/mol)</a:t>
                    </a:r>
                  </a:p>
                </p:txBody>
              </p:sp>
            </mc:Choice>
            <mc:Fallback xmlns=""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E5906634-5E64-BE71-97EE-C6FFF6B144A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6200000">
                    <a:off x="8206711" y="4695886"/>
                    <a:ext cx="1346386" cy="298101"/>
                  </a:xfrm>
                  <a:prstGeom prst="rect">
                    <a:avLst/>
                  </a:prstGeom>
                  <a:blipFill>
                    <a:blip r:embed="rId28"/>
                    <a:stretch>
                      <a:fillRect l="-4000" r="-8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37952D6-2DA8-2291-CCC4-6903BBFF5805}"/>
                  </a:ext>
                </a:extLst>
              </p:cNvPr>
              <p:cNvSpPr txBox="1"/>
              <p:nvPr/>
            </p:nvSpPr>
            <p:spPr>
              <a:xfrm>
                <a:off x="4538062" y="3515503"/>
                <a:ext cx="572884" cy="2722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63" dirty="0">
                    <a:latin typeface="DEJAVU SANS" panose="020B0603030804020204" pitchFamily="34" charset="0"/>
                    <a:ea typeface="DEJAVU SANS" panose="020B0603030804020204" pitchFamily="34" charset="0"/>
                    <a:cs typeface="DEJAVU SANS" panose="020B0603030804020204" pitchFamily="34" charset="0"/>
                  </a:rPr>
                  <a:t>(d)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CD2734D1-B302-4C0A-B99B-E5BFD939403E}"/>
                      </a:ext>
                    </a:extLst>
                  </p:cNvPr>
                  <p:cNvSpPr txBox="1"/>
                  <p:nvPr/>
                </p:nvSpPr>
                <p:spPr>
                  <a:xfrm>
                    <a:off x="43310" y="307600"/>
                    <a:ext cx="1954165" cy="27228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263" dirty="0">
                        <a:latin typeface="DEJAVU SANS" panose="020B0603030804020204" pitchFamily="34" charset="0"/>
                        <a:ea typeface="DEJAVU SANS" panose="020B0603030804020204" pitchFamily="34" charset="0"/>
                        <a:cs typeface="DEJAVU SANS" panose="020B0603030804020204" pitchFamily="34" charset="0"/>
                      </a:rPr>
                      <a:t> </a:t>
                    </a:r>
                    <a14:m>
                      <m:oMath xmlns:m="http://schemas.openxmlformats.org/officeDocument/2006/math">
                        <m:r>
                          <a:rPr lang="en-US" sz="1263">
                            <a:latin typeface="DEJAVU SANS" panose="020B0603030804020204" pitchFamily="34" charset="0"/>
                            <a:ea typeface="DEJAVU SANS" panose="020B0603030804020204" pitchFamily="34" charset="0"/>
                            <a:cs typeface="DEJAVU SANS" panose="020B0603030804020204" pitchFamily="34" charset="0"/>
                          </a:rPr>
                          <m:t>∆</m:t>
                        </m:r>
                        <m:sSub>
                          <m:sSubPr>
                            <m:ctrlPr>
                              <a:rPr lang="en-US" sz="1263" i="1">
                                <a:latin typeface="Cambria Math" panose="02040503050406030204" pitchFamily="18" charset="0"/>
                                <a:ea typeface="DEJAVU SANS" panose="020B0603030804020204" pitchFamily="34" charset="0"/>
                                <a:cs typeface="DEJAVU SANS" panose="020B0603030804020204" pitchFamily="34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sz="1263">
                                <a:latin typeface="DEJAVU SANS" panose="020B0603030804020204" pitchFamily="34" charset="0"/>
                                <a:ea typeface="DEJAVU SANS" panose="020B0603030804020204" pitchFamily="34" charset="0"/>
                                <a:cs typeface="DEJAVU SANS" panose="020B0603030804020204" pitchFamily="34" charset="0"/>
                              </a:rPr>
                              <m:t>Φ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1263">
                                <a:latin typeface="DEJAVU SANS" panose="020B0603030804020204" pitchFamily="34" charset="0"/>
                                <a:ea typeface="DEJAVU SANS" panose="020B0603030804020204" pitchFamily="34" charset="0"/>
                                <a:cs typeface="DEJAVU SANS" panose="020B0603030804020204" pitchFamily="34" charset="0"/>
                              </a:rPr>
                              <m:t>seg</m:t>
                            </m:r>
                          </m:sub>
                        </m:sSub>
                        <m:r>
                          <a:rPr lang="en-US" sz="1263">
                            <a:latin typeface="DEJAVU SANS" panose="020B0603030804020204" pitchFamily="34" charset="0"/>
                            <a:ea typeface="DEJAVU SANS" panose="020B0603030804020204" pitchFamily="34" charset="0"/>
                            <a:cs typeface="DEJAVU SANS" panose="020B0603030804020204" pitchFamily="34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1263" i="1">
                                <a:latin typeface="Cambria Math" panose="02040503050406030204" pitchFamily="18" charset="0"/>
                                <a:ea typeface="DEJAVU SANS" panose="020B0603030804020204" pitchFamily="34" charset="0"/>
                                <a:cs typeface="DEJAVU SANS" panose="020B0603030804020204" pitchFamily="34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sz="1263">
                                <a:latin typeface="DEJAVU SANS" panose="020B0603030804020204" pitchFamily="34" charset="0"/>
                                <a:ea typeface="DEJAVU SANS" panose="020B0603030804020204" pitchFamily="34" charset="0"/>
                                <a:cs typeface="DEJAVU SANS" panose="020B0603030804020204" pitchFamily="34" charset="0"/>
                              </a:rPr>
                              <m:t>Φ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1263">
                                <a:latin typeface="DEJAVU SANS" panose="020B0603030804020204" pitchFamily="34" charset="0"/>
                                <a:ea typeface="DEJAVU SANS" panose="020B0603030804020204" pitchFamily="34" charset="0"/>
                                <a:cs typeface="DEJAVU SANS" panose="020B0603030804020204" pitchFamily="34" charset="0"/>
                              </a:rPr>
                              <m:t>bulk</m:t>
                            </m:r>
                          </m:sub>
                        </m:sSub>
                        <m:r>
                          <a:rPr lang="en-US" sz="1263">
                            <a:latin typeface="DEJAVU SANS" panose="020B0603030804020204" pitchFamily="34" charset="0"/>
                            <a:ea typeface="DEJAVU SANS" panose="020B0603030804020204" pitchFamily="34" charset="0"/>
                            <a:cs typeface="DEJAVU SANS" panose="020B0603030804020204" pitchFamily="34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263" i="1">
                                <a:latin typeface="Cambria Math" panose="02040503050406030204" pitchFamily="18" charset="0"/>
                                <a:ea typeface="DEJAVU SANS" panose="020B0603030804020204" pitchFamily="34" charset="0"/>
                                <a:cs typeface="DEJAVU SANS" panose="020B0603030804020204" pitchFamily="34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sz="1263">
                                <a:latin typeface="DEJAVU SANS" panose="020B0603030804020204" pitchFamily="34" charset="0"/>
                                <a:ea typeface="DEJAVU SANS" panose="020B0603030804020204" pitchFamily="34" charset="0"/>
                                <a:cs typeface="DEJAVU SANS" panose="020B0603030804020204" pitchFamily="34" charset="0"/>
                              </a:rPr>
                              <m:t>Φ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1263">
                                <a:latin typeface="DEJAVU SANS" panose="020B0603030804020204" pitchFamily="34" charset="0"/>
                                <a:ea typeface="DEJAVU SANS" panose="020B0603030804020204" pitchFamily="34" charset="0"/>
                                <a:cs typeface="DEJAVU SANS" panose="020B0603030804020204" pitchFamily="34" charset="0"/>
                              </a:rPr>
                              <m:t>SAA</m:t>
                            </m:r>
                          </m:sub>
                        </m:sSub>
                      </m:oMath>
                    </a14:m>
                    <a:endParaRPr lang="en-US" sz="1263" dirty="0">
                      <a:latin typeface="DEJAVU SANS" panose="020B0603030804020204" pitchFamily="34" charset="0"/>
                      <a:ea typeface="DEJAVU SANS" panose="020B0603030804020204" pitchFamily="34" charset="0"/>
                      <a:cs typeface="DEJAVU SANS" panose="020B0603030804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CD2734D1-B302-4C0A-B99B-E5BFD939403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3310" y="307600"/>
                    <a:ext cx="1954165" cy="272285"/>
                  </a:xfrm>
                  <a:prstGeom prst="rect">
                    <a:avLst/>
                  </a:prstGeom>
                  <a:blipFill>
                    <a:blip r:embed="rId2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D13000D6-6C07-D041-0C7C-584C45FCCF2C}"/>
                      </a:ext>
                    </a:extLst>
                  </p:cNvPr>
                  <p:cNvSpPr txBox="1"/>
                  <p:nvPr/>
                </p:nvSpPr>
                <p:spPr>
                  <a:xfrm>
                    <a:off x="146733" y="1574126"/>
                    <a:ext cx="2520684" cy="42179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263">
                              <a:latin typeface="DEJAVU SANS" panose="020B0603030804020204" pitchFamily="34" charset="0"/>
                              <a:ea typeface="DEJAVU SANS" panose="020B0603030804020204" pitchFamily="34" charset="0"/>
                              <a:cs typeface="DEJAVU SANS" panose="020B0603030804020204" pitchFamily="34" charset="0"/>
                            </a:rPr>
                            <m:t>∆</m:t>
                          </m:r>
                          <m:sSub>
                            <m:sSubPr>
                              <m:ctrlPr>
                                <a:rPr lang="en-US" sz="1263" i="1">
                                  <a:latin typeface="Cambria Math" panose="02040503050406030204" pitchFamily="18" charset="0"/>
                                  <a:ea typeface="DEJAVU SANS" panose="020B0603030804020204" pitchFamily="34" charset="0"/>
                                  <a:cs typeface="DEJAVU SANS" panose="020B0603030804020204" pitchFamily="34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sz="1263">
                                  <a:latin typeface="DEJAVU SANS" panose="020B0603030804020204" pitchFamily="34" charset="0"/>
                                  <a:ea typeface="DEJAVU SANS" panose="020B0603030804020204" pitchFamily="34" charset="0"/>
                                  <a:cs typeface="DEJAVU SANS" panose="020B0603030804020204" pitchFamily="34" charset="0"/>
                                </a:rPr>
                                <m:t>Φ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1263">
                                  <a:latin typeface="DEJAVU SANS" panose="020B0603030804020204" pitchFamily="34" charset="0"/>
                                  <a:ea typeface="DEJAVU SANS" panose="020B0603030804020204" pitchFamily="34" charset="0"/>
                                  <a:cs typeface="DEJAVU SANS" panose="020B0603030804020204" pitchFamily="34" charset="0"/>
                                </a:rPr>
                                <m:t>agg</m:t>
                              </m:r>
                            </m:sub>
                          </m:sSub>
                          <m:r>
                            <a:rPr lang="en-US" sz="1263">
                              <a:latin typeface="DEJAVU SANS" panose="020B0603030804020204" pitchFamily="34" charset="0"/>
                              <a:ea typeface="DEJAVU SANS" panose="020B0603030804020204" pitchFamily="34" charset="0"/>
                              <a:cs typeface="DEJAVU SANS" panose="020B0603030804020204" pitchFamily="34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1263" i="1">
                                  <a:latin typeface="Cambria Math" panose="02040503050406030204" pitchFamily="18" charset="0"/>
                                  <a:ea typeface="DEJAVU SANS" panose="020B0603030804020204" pitchFamily="34" charset="0"/>
                                  <a:cs typeface="DEJAVU SANS" panose="020B0603030804020204" pitchFamily="34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sz="1263">
                                  <a:latin typeface="DEJAVU SANS" panose="020B0603030804020204" pitchFamily="34" charset="0"/>
                                  <a:ea typeface="DEJAVU SANS" panose="020B0603030804020204" pitchFamily="34" charset="0"/>
                                  <a:cs typeface="DEJAVU SANS" panose="020B0603030804020204" pitchFamily="34" charset="0"/>
                                </a:rPr>
                                <m:t>Φ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1263">
                                  <a:latin typeface="DEJAVU SANS" panose="020B0603030804020204" pitchFamily="34" charset="0"/>
                                  <a:ea typeface="DEJAVU SANS" panose="020B0603030804020204" pitchFamily="34" charset="0"/>
                                  <a:cs typeface="DEJAVU SANS" panose="020B0603030804020204" pitchFamily="34" charset="0"/>
                                </a:rPr>
                                <m:t>dimer</m:t>
                              </m:r>
                            </m:sub>
                          </m:sSub>
                          <m:r>
                            <a:rPr lang="en-US" sz="1263">
                              <a:latin typeface="DEJAVU SANS" panose="020B0603030804020204" pitchFamily="34" charset="0"/>
                              <a:ea typeface="DEJAVU SANS" panose="020B0603030804020204" pitchFamily="34" charset="0"/>
                              <a:cs typeface="DEJAVU SANS" panose="020B0603030804020204" pitchFamily="34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263" i="1">
                                  <a:latin typeface="Cambria Math" panose="02040503050406030204" pitchFamily="18" charset="0"/>
                                  <a:ea typeface="DEJAVU SANS" panose="020B0603030804020204" pitchFamily="34" charset="0"/>
                                  <a:cs typeface="DEJAVU SANS" panose="020B0603030804020204" pitchFamily="34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sz="1263">
                                  <a:latin typeface="DEJAVU SANS" panose="020B0603030804020204" pitchFamily="34" charset="0"/>
                                  <a:ea typeface="DEJAVU SANS" panose="020B0603030804020204" pitchFamily="34" charset="0"/>
                                  <a:cs typeface="DEJAVU SANS" panose="020B0603030804020204" pitchFamily="34" charset="0"/>
                                </a:rPr>
                                <m:t>Φ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1263">
                                  <a:latin typeface="DEJAVU SANS" panose="020B0603030804020204" pitchFamily="34" charset="0"/>
                                  <a:ea typeface="DEJAVU SANS" panose="020B0603030804020204" pitchFamily="34" charset="0"/>
                                  <a:cs typeface="DEJAVU SANS" panose="020B0603030804020204" pitchFamily="34" charset="0"/>
                                </a:rPr>
                                <m:t>Cu</m:t>
                              </m:r>
                            </m:sub>
                          </m:sSub>
                          <m:r>
                            <a:rPr lang="en-US" sz="1263">
                              <a:latin typeface="DEJAVU SANS" panose="020B0603030804020204" pitchFamily="34" charset="0"/>
                              <a:ea typeface="DEJAVU SANS" panose="020B0603030804020204" pitchFamily="34" charset="0"/>
                              <a:cs typeface="DEJAVU SANS" panose="020B0603030804020204" pitchFamily="34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263" i="1">
                                  <a:latin typeface="Cambria Math" panose="02040503050406030204" pitchFamily="18" charset="0"/>
                                  <a:ea typeface="DEJAVU SANS" panose="020B0603030804020204" pitchFamily="34" charset="0"/>
                                  <a:cs typeface="DEJAVU SANS" panose="020B0603030804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263">
                                  <a:latin typeface="DEJAVU SANS" panose="020B0603030804020204" pitchFamily="34" charset="0"/>
                                  <a:ea typeface="DEJAVU SANS" panose="020B0603030804020204" pitchFamily="34" charset="0"/>
                                  <a:cs typeface="DEJAVU SANS" panose="020B0603030804020204" pitchFamily="34" charset="0"/>
                                </a:rPr>
                                <m:t>2</m:t>
                              </m:r>
                              <m:r>
                                <m:rPr>
                                  <m:sty m:val="p"/>
                                </m:rPr>
                                <a:rPr lang="el-GR" sz="1263">
                                  <a:latin typeface="DEJAVU SANS" panose="020B0603030804020204" pitchFamily="34" charset="0"/>
                                  <a:ea typeface="DEJAVU SANS" panose="020B0603030804020204" pitchFamily="34" charset="0"/>
                                  <a:cs typeface="DEJAVU SANS" panose="020B0603030804020204" pitchFamily="34" charset="0"/>
                                </a:rPr>
                                <m:t>Φ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1263">
                                  <a:latin typeface="DEJAVU SANS" panose="020B0603030804020204" pitchFamily="34" charset="0"/>
                                  <a:ea typeface="DEJAVU SANS" panose="020B0603030804020204" pitchFamily="34" charset="0"/>
                                  <a:cs typeface="DEJAVU SANS" panose="020B0603030804020204" pitchFamily="34" charset="0"/>
                                </a:rPr>
                                <m:t>SAA</m:t>
                              </m:r>
                            </m:sub>
                          </m:sSub>
                        </m:oMath>
                      </m:oMathPara>
                    </a14:m>
                    <a:endParaRPr lang="en-US" sz="1263" dirty="0">
                      <a:latin typeface="DEJAVU SANS" panose="020B0603030804020204" pitchFamily="34" charset="0"/>
                      <a:ea typeface="DEJAVU SANS" panose="020B0603030804020204" pitchFamily="34" charset="0"/>
                      <a:cs typeface="DEJAVU SANS" panose="020B0603030804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D13000D6-6C07-D041-0C7C-584C45FCCF2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6733" y="1574126"/>
                    <a:ext cx="2520684" cy="421794"/>
                  </a:xfrm>
                  <a:prstGeom prst="rect">
                    <a:avLst/>
                  </a:prstGeom>
                  <a:blipFill>
                    <a:blip r:embed="rId3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711E0D5A-7045-80F5-AA10-AD69128EF71A}"/>
                      </a:ext>
                    </a:extLst>
                  </p:cNvPr>
                  <p:cNvSpPr txBox="1"/>
                  <p:nvPr/>
                </p:nvSpPr>
                <p:spPr>
                  <a:xfrm>
                    <a:off x="660035" y="2813115"/>
                    <a:ext cx="2661519" cy="33038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263">
                              <a:latin typeface="DEJAVU SANS" panose="020B0603030804020204" pitchFamily="34" charset="0"/>
                              <a:ea typeface="DEJAVU SANS" panose="020B0603030804020204" pitchFamily="34" charset="0"/>
                              <a:cs typeface="DEJAVU SANS" panose="020B0603030804020204" pitchFamily="34" charset="0"/>
                            </a:rPr>
                            <m:t>∆</m:t>
                          </m:r>
                          <m:sSubSup>
                            <m:sSubSupPr>
                              <m:ctrlPr>
                                <a:rPr lang="en-US" sz="1263" i="1">
                                  <a:latin typeface="Cambria Math" panose="02040503050406030204" pitchFamily="18" charset="0"/>
                                  <a:ea typeface="DEJAVU SANS" panose="020B0603030804020204" pitchFamily="34" charset="0"/>
                                  <a:cs typeface="DEJAVU SANS" panose="020B0603030804020204" pitchFamily="34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l-GR" sz="1263" i="1">
                                  <a:latin typeface="DEJAVU SANS" panose="020B0603030804020204" pitchFamily="34" charset="0"/>
                                  <a:ea typeface="DEJAVU SANS" panose="020B0603030804020204" pitchFamily="34" charset="0"/>
                                  <a:cs typeface="DEJAVU SANS" panose="020B0603030804020204" pitchFamily="34" charset="0"/>
                                </a:rPr>
                                <m:t>Φ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1263">
                                  <a:latin typeface="DEJAVU SANS" panose="020B0603030804020204" pitchFamily="34" charset="0"/>
                                  <a:ea typeface="DEJAVU SANS" panose="020B0603030804020204" pitchFamily="34" charset="0"/>
                                  <a:cs typeface="DEJAVU SANS" panose="020B0603030804020204" pitchFamily="34" charset="0"/>
                                </a:rPr>
                                <m:t>seg</m:t>
                              </m:r>
                            </m:sub>
                            <m:sup>
                              <m:sSup>
                                <m:sSupPr>
                                  <m:ctrlPr>
                                    <a:rPr lang="en-US" sz="1263" i="1">
                                      <a:latin typeface="Cambria Math" panose="02040503050406030204" pitchFamily="18" charset="0"/>
                                      <a:ea typeface="DEJAVU SANS" panose="020B0603030804020204" pitchFamily="34" charset="0"/>
                                      <a:cs typeface="DEJAVU SANS" panose="020B060303080402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263">
                                      <a:latin typeface="DEJAVU SANS" panose="020B0603030804020204" pitchFamily="34" charset="0"/>
                                      <a:ea typeface="DEJAVU SANS" panose="020B0603030804020204" pitchFamily="34" charset="0"/>
                                      <a:cs typeface="DEJAVU SANS" panose="020B0603030804020204" pitchFamily="34" charset="0"/>
                                    </a:rPr>
                                    <m:t>A</m:t>
                                  </m:r>
                                </m:e>
                                <m:sup>
                                  <m:r>
                                    <a:rPr lang="en-US" sz="1263">
                                      <a:latin typeface="DEJAVU SANS" panose="020B0603030804020204" pitchFamily="34" charset="0"/>
                                      <a:ea typeface="DEJAVU SANS" panose="020B0603030804020204" pitchFamily="34" charset="0"/>
                                      <a:cs typeface="DEJAVU SANS" panose="020B0603030804020204" pitchFamily="34" charset="0"/>
                                    </a:rPr>
                                    <m:t>∗</m:t>
                                  </m:r>
                                </m:sup>
                              </m:sSup>
                            </m:sup>
                          </m:sSubSup>
                          <m:r>
                            <a:rPr lang="en-US" sz="1263">
                              <a:latin typeface="DEJAVU SANS" panose="020B0603030804020204" pitchFamily="34" charset="0"/>
                              <a:ea typeface="DEJAVU SANS" panose="020B0603030804020204" pitchFamily="34" charset="0"/>
                              <a:cs typeface="DEJAVU SANS" panose="020B0603030804020204" pitchFamily="34" charset="0"/>
                            </a:rPr>
                            <m:t>=</m:t>
                          </m:r>
                          <m:sSubSup>
                            <m:sSubSupPr>
                              <m:ctrlPr>
                                <a:rPr lang="en-US" sz="1263" i="1">
                                  <a:latin typeface="Cambria Math" panose="02040503050406030204" pitchFamily="18" charset="0"/>
                                  <a:ea typeface="DEJAVU SANS" panose="020B0603030804020204" pitchFamily="34" charset="0"/>
                                  <a:cs typeface="DEJAVU SANS" panose="020B0603030804020204" pitchFamily="34" charset="0"/>
                                </a:rPr>
                              </m:ctrlPr>
                            </m:sSubSupPr>
                            <m:e>
                              <m:r>
                                <a:rPr lang="en-US" sz="1263">
                                  <a:latin typeface="DEJAVU SANS" panose="020B0603030804020204" pitchFamily="34" charset="0"/>
                                  <a:ea typeface="DEJAVU SANS" panose="020B0603030804020204" pitchFamily="34" charset="0"/>
                                  <a:cs typeface="DEJAVU SANS" panose="020B0603030804020204" pitchFamily="34" charset="0"/>
                                </a:rPr>
                                <m:t>∆</m:t>
                              </m:r>
                              <m:sSub>
                                <m:sSubPr>
                                  <m:ctrlPr>
                                    <a:rPr lang="en-US" sz="1263" i="1">
                                      <a:latin typeface="Cambria Math" panose="02040503050406030204" pitchFamily="18" charset="0"/>
                                      <a:ea typeface="DEJAVU SANS" panose="020B0603030804020204" pitchFamily="34" charset="0"/>
                                      <a:cs typeface="DEJAVU SANS" panose="020B0603030804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1263" i="1">
                                      <a:latin typeface="DEJAVU SANS" panose="020B0603030804020204" pitchFamily="34" charset="0"/>
                                      <a:ea typeface="DEJAVU SANS" panose="020B0603030804020204" pitchFamily="34" charset="0"/>
                                      <a:cs typeface="DEJAVU SANS" panose="020B0603030804020204" pitchFamily="34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1263">
                                      <a:latin typeface="DEJAVU SANS" panose="020B0603030804020204" pitchFamily="34" charset="0"/>
                                      <a:ea typeface="DEJAVU SANS" panose="020B0603030804020204" pitchFamily="34" charset="0"/>
                                      <a:cs typeface="DEJAVU SANS" panose="020B0603030804020204" pitchFamily="34" charset="0"/>
                                    </a:rPr>
                                    <m:t>seg</m:t>
                                  </m:r>
                                </m:sub>
                              </m:sSub>
                              <m:r>
                                <a:rPr lang="en-US" sz="1263">
                                  <a:latin typeface="DEJAVU SANS" panose="020B0603030804020204" pitchFamily="34" charset="0"/>
                                  <a:ea typeface="DEJAVU SANS" panose="020B0603030804020204" pitchFamily="34" charset="0"/>
                                  <a:cs typeface="DEJAVU SANS" panose="020B0603030804020204" pitchFamily="34" charset="0"/>
                                </a:rPr>
                                <m:t>+</m:t>
                              </m:r>
                              <m:r>
                                <a:rPr lang="en-US" sz="1263" i="1">
                                  <a:latin typeface="DEJAVU SANS" panose="020B0603030804020204" pitchFamily="34" charset="0"/>
                                  <a:ea typeface="DEJAVU SANS" panose="020B0603030804020204" pitchFamily="34" charset="0"/>
                                  <a:cs typeface="DEJAVU SANS" panose="020B0603030804020204" pitchFamily="34" charset="0"/>
                                </a:rPr>
                                <m:t>∆</m:t>
                              </m:r>
                              <m:r>
                                <a:rPr lang="en-US" sz="1263">
                                  <a:latin typeface="DEJAVU SANS" panose="020B0603030804020204" pitchFamily="34" charset="0"/>
                                  <a:ea typeface="DEJAVU SANS" panose="020B0603030804020204" pitchFamily="34" charset="0"/>
                                  <a:cs typeface="DEJAVU SANS" panose="020B0603030804020204" pitchFamily="34" charset="0"/>
                                </a:rPr>
                                <m:t>∆</m:t>
                              </m:r>
                              <m:r>
                                <m:rPr>
                                  <m:sty m:val="p"/>
                                </m:rPr>
                                <a:rPr lang="el-GR" sz="1263" i="1">
                                  <a:latin typeface="DEJAVU SANS" panose="020B0603030804020204" pitchFamily="34" charset="0"/>
                                  <a:ea typeface="DEJAVU SANS" panose="020B0603030804020204" pitchFamily="34" charset="0"/>
                                  <a:cs typeface="DEJAVU SANS" panose="020B0603030804020204" pitchFamily="34" charset="0"/>
                                </a:rPr>
                                <m:t>Φ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1263">
                                  <a:latin typeface="DEJAVU SANS" panose="020B0603030804020204" pitchFamily="34" charset="0"/>
                                  <a:ea typeface="DEJAVU SANS" panose="020B0603030804020204" pitchFamily="34" charset="0"/>
                                  <a:cs typeface="DEJAVU SANS" panose="020B0603030804020204" pitchFamily="34" charset="0"/>
                                </a:rPr>
                                <m:t>ads</m:t>
                              </m:r>
                              <m:r>
                                <a:rPr lang="en-US" sz="1263">
                                  <a:latin typeface="DEJAVU SANS" panose="020B0603030804020204" pitchFamily="34" charset="0"/>
                                  <a:ea typeface="DEJAVU SANS" panose="020B0603030804020204" pitchFamily="34" charset="0"/>
                                  <a:cs typeface="DEJAVU SANS" panose="020B0603030804020204" pitchFamily="34" charset="0"/>
                                </a:rPr>
                                <m:t>, </m:t>
                              </m:r>
                              <m:r>
                                <m:rPr>
                                  <m:sty m:val="p"/>
                                </m:rPr>
                                <a:rPr lang="en-US" sz="1263">
                                  <a:latin typeface="DEJAVU SANS" panose="020B0603030804020204" pitchFamily="34" charset="0"/>
                                  <a:ea typeface="DEJAVU SANS" panose="020B0603030804020204" pitchFamily="34" charset="0"/>
                                  <a:cs typeface="DEJAVU SANS" panose="020B0603030804020204" pitchFamily="34" charset="0"/>
                                </a:rPr>
                                <m:t>Cu</m:t>
                              </m:r>
                              <m:r>
                                <a:rPr lang="en-US" sz="1263">
                                  <a:latin typeface="DEJAVU SANS" panose="020B0603030804020204" pitchFamily="34" charset="0"/>
                                  <a:ea typeface="DEJAVU SANS" panose="020B0603030804020204" pitchFamily="34" charset="0"/>
                                  <a:cs typeface="DEJAVU SANS" panose="020B0603030804020204" pitchFamily="34" charset="0"/>
                                </a:rPr>
                                <m:t>:</m:t>
                              </m:r>
                              <m:r>
                                <m:rPr>
                                  <m:sty m:val="p"/>
                                </m:rPr>
                                <a:rPr lang="en-US" sz="1263">
                                  <a:latin typeface="DEJAVU SANS" panose="020B0603030804020204" pitchFamily="34" charset="0"/>
                                  <a:ea typeface="DEJAVU SANS" panose="020B0603030804020204" pitchFamily="34" charset="0"/>
                                  <a:cs typeface="DEJAVU SANS" panose="020B0603030804020204" pitchFamily="34" charset="0"/>
                                </a:rPr>
                                <m:t>SAA</m:t>
                              </m:r>
                            </m:sub>
                            <m:sup>
                              <m:sSup>
                                <m:sSupPr>
                                  <m:ctrlPr>
                                    <a:rPr lang="en-US" sz="1263" i="1">
                                      <a:latin typeface="Cambria Math" panose="02040503050406030204" pitchFamily="18" charset="0"/>
                                      <a:ea typeface="DEJAVU SANS" panose="020B0603030804020204" pitchFamily="34" charset="0"/>
                                      <a:cs typeface="DEJAVU SANS" panose="020B060303080402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263">
                                      <a:latin typeface="DEJAVU SANS" panose="020B0603030804020204" pitchFamily="34" charset="0"/>
                                      <a:ea typeface="DEJAVU SANS" panose="020B0603030804020204" pitchFamily="34" charset="0"/>
                                      <a:cs typeface="DEJAVU SANS" panose="020B0603030804020204" pitchFamily="34" charset="0"/>
                                    </a:rPr>
                                    <m:t>A</m:t>
                                  </m:r>
                                </m:e>
                                <m:sup>
                                  <m:r>
                                    <a:rPr lang="en-US" sz="1263">
                                      <a:latin typeface="DEJAVU SANS" panose="020B0603030804020204" pitchFamily="34" charset="0"/>
                                      <a:ea typeface="DEJAVU SANS" panose="020B0603030804020204" pitchFamily="34" charset="0"/>
                                      <a:cs typeface="DEJAVU SANS" panose="020B0603030804020204" pitchFamily="34" charset="0"/>
                                    </a:rPr>
                                    <m:t>∗</m:t>
                                  </m:r>
                                </m:sup>
                              </m:sSup>
                            </m:sup>
                          </m:sSubSup>
                        </m:oMath>
                      </m:oMathPara>
                    </a14:m>
                    <a:endParaRPr lang="en-US" sz="1263" dirty="0">
                      <a:latin typeface="DEJAVU SANS" panose="020B0603030804020204" pitchFamily="34" charset="0"/>
                      <a:ea typeface="DEJAVU SANS" panose="020B0603030804020204" pitchFamily="34" charset="0"/>
                      <a:cs typeface="DEJAVU SANS" panose="020B0603030804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711E0D5A-7045-80F5-AA10-AD69128EF71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60035" y="2813115"/>
                    <a:ext cx="2661519" cy="330384"/>
                  </a:xfrm>
                  <a:prstGeom prst="rect">
                    <a:avLst/>
                  </a:prstGeom>
                  <a:blipFill>
                    <a:blip r:embed="rId31"/>
                    <a:stretch>
                      <a:fillRect b="-357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5036C7F4-B2AE-085E-32E7-C7149BCEAF75}"/>
                      </a:ext>
                    </a:extLst>
                  </p:cNvPr>
                  <p:cNvSpPr txBox="1"/>
                  <p:nvPr/>
                </p:nvSpPr>
                <p:spPr>
                  <a:xfrm>
                    <a:off x="471471" y="3187952"/>
                    <a:ext cx="3038643" cy="34804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263">
                              <a:latin typeface="DEJAVU SANS" panose="020B0603030804020204" pitchFamily="34" charset="0"/>
                              <a:ea typeface="DEJAVU SANS" panose="020B0603030804020204" pitchFamily="34" charset="0"/>
                              <a:cs typeface="DEJAVU SANS" panose="020B0603030804020204" pitchFamily="34" charset="0"/>
                            </a:rPr>
                            <m:t>∆</m:t>
                          </m:r>
                          <m:sSubSup>
                            <m:sSubSupPr>
                              <m:ctrlPr>
                                <a:rPr lang="en-US" sz="1263" i="1">
                                  <a:latin typeface="Cambria Math" panose="02040503050406030204" pitchFamily="18" charset="0"/>
                                  <a:ea typeface="DEJAVU SANS" panose="020B0603030804020204" pitchFamily="34" charset="0"/>
                                  <a:cs typeface="DEJAVU SANS" panose="020B0603030804020204" pitchFamily="34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l-GR" sz="1263">
                                  <a:latin typeface="DEJAVU SANS" panose="020B0603030804020204" pitchFamily="34" charset="0"/>
                                  <a:ea typeface="DEJAVU SANS" panose="020B0603030804020204" pitchFamily="34" charset="0"/>
                                  <a:cs typeface="DEJAVU SANS" panose="020B0603030804020204" pitchFamily="34" charset="0"/>
                                </a:rPr>
                                <m:t>Φ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1263">
                                  <a:latin typeface="DEJAVU SANS" panose="020B0603030804020204" pitchFamily="34" charset="0"/>
                                  <a:ea typeface="DEJAVU SANS" panose="020B0603030804020204" pitchFamily="34" charset="0"/>
                                  <a:cs typeface="DEJAVU SANS" panose="020B0603030804020204" pitchFamily="34" charset="0"/>
                                </a:rPr>
                                <m:t>agg</m:t>
                              </m:r>
                            </m:sub>
                            <m:sup>
                              <m:sSup>
                                <m:sSupPr>
                                  <m:ctrlPr>
                                    <a:rPr lang="en-US" sz="1263" i="1">
                                      <a:latin typeface="Cambria Math" panose="02040503050406030204" pitchFamily="18" charset="0"/>
                                      <a:ea typeface="DEJAVU SANS" panose="020B0603030804020204" pitchFamily="34" charset="0"/>
                                      <a:cs typeface="DEJAVU SANS" panose="020B060303080402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263">
                                      <a:latin typeface="DEJAVU SANS" panose="020B0603030804020204" pitchFamily="34" charset="0"/>
                                      <a:ea typeface="DEJAVU SANS" panose="020B0603030804020204" pitchFamily="34" charset="0"/>
                                      <a:cs typeface="DEJAVU SANS" panose="020B0603030804020204" pitchFamily="34" charset="0"/>
                                    </a:rPr>
                                    <m:t>A</m:t>
                                  </m:r>
                                </m:e>
                                <m:sup>
                                  <m:r>
                                    <a:rPr lang="en-US" sz="1263">
                                      <a:latin typeface="DEJAVU SANS" panose="020B0603030804020204" pitchFamily="34" charset="0"/>
                                      <a:ea typeface="DEJAVU SANS" panose="020B0603030804020204" pitchFamily="34" charset="0"/>
                                      <a:cs typeface="DEJAVU SANS" panose="020B0603030804020204" pitchFamily="34" charset="0"/>
                                    </a:rPr>
                                    <m:t>∗</m:t>
                                  </m:r>
                                </m:sup>
                              </m:sSup>
                            </m:sup>
                          </m:sSubSup>
                          <m:r>
                            <a:rPr lang="en-US" sz="1263">
                              <a:latin typeface="DEJAVU SANS" panose="020B0603030804020204" pitchFamily="34" charset="0"/>
                              <a:ea typeface="DEJAVU SANS" panose="020B0603030804020204" pitchFamily="34" charset="0"/>
                              <a:cs typeface="DEJAVU SANS" panose="020B0603030804020204" pitchFamily="34" charset="0"/>
                            </a:rPr>
                            <m:t>=∆</m:t>
                          </m:r>
                          <m:sSub>
                            <m:sSubPr>
                              <m:ctrlPr>
                                <a:rPr lang="en-US" sz="1263" i="1">
                                  <a:latin typeface="Cambria Math" panose="02040503050406030204" pitchFamily="18" charset="0"/>
                                  <a:ea typeface="DEJAVU SANS" panose="020B0603030804020204" pitchFamily="34" charset="0"/>
                                  <a:cs typeface="DEJAVU SANS" panose="020B0603030804020204" pitchFamily="34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sz="1263">
                                  <a:latin typeface="DEJAVU SANS" panose="020B0603030804020204" pitchFamily="34" charset="0"/>
                                  <a:ea typeface="DEJAVU SANS" panose="020B0603030804020204" pitchFamily="34" charset="0"/>
                                  <a:cs typeface="DEJAVU SANS" panose="020B0603030804020204" pitchFamily="34" charset="0"/>
                                </a:rPr>
                                <m:t>Φ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1263">
                                  <a:latin typeface="DEJAVU SANS" panose="020B0603030804020204" pitchFamily="34" charset="0"/>
                                  <a:ea typeface="DEJAVU SANS" panose="020B0603030804020204" pitchFamily="34" charset="0"/>
                                  <a:cs typeface="DEJAVU SANS" panose="020B0603030804020204" pitchFamily="34" charset="0"/>
                                </a:rPr>
                                <m:t>agg</m:t>
                              </m:r>
                            </m:sub>
                          </m:sSub>
                          <m:r>
                            <a:rPr lang="en-US" sz="1263">
                              <a:latin typeface="DEJAVU SANS" panose="020B0603030804020204" pitchFamily="34" charset="0"/>
                              <a:ea typeface="DEJAVU SANS" panose="020B0603030804020204" pitchFamily="34" charset="0"/>
                              <a:cs typeface="DEJAVU SANS" panose="020B0603030804020204" pitchFamily="34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1263" i="1">
                                  <a:latin typeface="Cambria Math" panose="02040503050406030204" pitchFamily="18" charset="0"/>
                                  <a:ea typeface="DEJAVU SANS" panose="020B0603030804020204" pitchFamily="34" charset="0"/>
                                  <a:cs typeface="DEJAVU SANS" panose="020B0603030804020204" pitchFamily="34" charset="0"/>
                                </a:rPr>
                              </m:ctrlPr>
                            </m:sSubSupPr>
                            <m:e>
                              <m:r>
                                <a:rPr lang="en-US" sz="1263" i="1">
                                  <a:latin typeface="DEJAVU SANS" panose="020B0603030804020204" pitchFamily="34" charset="0"/>
                                  <a:ea typeface="DEJAVU SANS" panose="020B0603030804020204" pitchFamily="34" charset="0"/>
                                  <a:cs typeface="DEJAVU SANS" panose="020B0603030804020204" pitchFamily="34" charset="0"/>
                                </a:rPr>
                                <m:t>∆</m:t>
                              </m:r>
                              <m:r>
                                <a:rPr lang="en-US" sz="1263">
                                  <a:latin typeface="DEJAVU SANS" panose="020B0603030804020204" pitchFamily="34" charset="0"/>
                                  <a:ea typeface="DEJAVU SANS" panose="020B0603030804020204" pitchFamily="34" charset="0"/>
                                  <a:cs typeface="DEJAVU SANS" panose="020B0603030804020204" pitchFamily="34" charset="0"/>
                                </a:rPr>
                                <m:t>∆</m:t>
                              </m:r>
                              <m:r>
                                <m:rPr>
                                  <m:sty m:val="p"/>
                                </m:rPr>
                                <a:rPr lang="el-GR" sz="1263">
                                  <a:latin typeface="DEJAVU SANS" panose="020B0603030804020204" pitchFamily="34" charset="0"/>
                                  <a:ea typeface="DEJAVU SANS" panose="020B0603030804020204" pitchFamily="34" charset="0"/>
                                  <a:cs typeface="DEJAVU SANS" panose="020B0603030804020204" pitchFamily="34" charset="0"/>
                                </a:rPr>
                                <m:t>Φ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1263">
                                  <a:latin typeface="DEJAVU SANS" panose="020B0603030804020204" pitchFamily="34" charset="0"/>
                                  <a:ea typeface="DEJAVU SANS" panose="020B0603030804020204" pitchFamily="34" charset="0"/>
                                  <a:cs typeface="DEJAVU SANS" panose="020B0603030804020204" pitchFamily="34" charset="0"/>
                                </a:rPr>
                                <m:t>ads</m:t>
                              </m:r>
                              <m:r>
                                <a:rPr lang="en-US" sz="1263">
                                  <a:latin typeface="DEJAVU SANS" panose="020B0603030804020204" pitchFamily="34" charset="0"/>
                                  <a:ea typeface="DEJAVU SANS" panose="020B0603030804020204" pitchFamily="34" charset="0"/>
                                  <a:cs typeface="DEJAVU SANS" panose="020B0603030804020204" pitchFamily="34" charset="0"/>
                                </a:rPr>
                                <m:t>, </m:t>
                              </m:r>
                              <m:r>
                                <m:rPr>
                                  <m:sty m:val="p"/>
                                </m:rPr>
                                <a:rPr lang="en-US" sz="1263">
                                  <a:latin typeface="DEJAVU SANS" panose="020B0603030804020204" pitchFamily="34" charset="0"/>
                                  <a:ea typeface="DEJAVU SANS" panose="020B0603030804020204" pitchFamily="34" charset="0"/>
                                  <a:cs typeface="DEJAVU SANS" panose="020B0603030804020204" pitchFamily="34" charset="0"/>
                                </a:rPr>
                                <m:t>Dimer</m:t>
                              </m:r>
                              <m:r>
                                <a:rPr lang="en-US" sz="1263">
                                  <a:latin typeface="DEJAVU SANS" panose="020B0603030804020204" pitchFamily="34" charset="0"/>
                                  <a:ea typeface="DEJAVU SANS" panose="020B0603030804020204" pitchFamily="34" charset="0"/>
                                  <a:cs typeface="DEJAVU SANS" panose="020B0603030804020204" pitchFamily="34" charset="0"/>
                                </a:rPr>
                                <m:t>:</m:t>
                              </m:r>
                              <m:r>
                                <m:rPr>
                                  <m:sty m:val="p"/>
                                </m:rPr>
                                <a:rPr lang="en-US" sz="1263">
                                  <a:latin typeface="DEJAVU SANS" panose="020B0603030804020204" pitchFamily="34" charset="0"/>
                                  <a:ea typeface="DEJAVU SANS" panose="020B0603030804020204" pitchFamily="34" charset="0"/>
                                  <a:cs typeface="DEJAVU SANS" panose="020B0603030804020204" pitchFamily="34" charset="0"/>
                                </a:rPr>
                                <m:t>SAA</m:t>
                              </m:r>
                            </m:sub>
                            <m:sup>
                              <m:sSup>
                                <m:sSupPr>
                                  <m:ctrlPr>
                                    <a:rPr lang="en-US" sz="1263" i="1">
                                      <a:latin typeface="Cambria Math" panose="02040503050406030204" pitchFamily="18" charset="0"/>
                                      <a:ea typeface="DEJAVU SANS" panose="020B0603030804020204" pitchFamily="34" charset="0"/>
                                      <a:cs typeface="DEJAVU SANS" panose="020B060303080402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263">
                                      <a:latin typeface="DEJAVU SANS" panose="020B0603030804020204" pitchFamily="34" charset="0"/>
                                      <a:ea typeface="DEJAVU SANS" panose="020B0603030804020204" pitchFamily="34" charset="0"/>
                                      <a:cs typeface="DEJAVU SANS" panose="020B0603030804020204" pitchFamily="34" charset="0"/>
                                    </a:rPr>
                                    <m:t>A</m:t>
                                  </m:r>
                                </m:e>
                                <m:sup>
                                  <m:r>
                                    <a:rPr lang="en-US" sz="1263">
                                      <a:latin typeface="DEJAVU SANS" panose="020B0603030804020204" pitchFamily="34" charset="0"/>
                                      <a:ea typeface="DEJAVU SANS" panose="020B0603030804020204" pitchFamily="34" charset="0"/>
                                      <a:cs typeface="DEJAVU SANS" panose="020B0603030804020204" pitchFamily="34" charset="0"/>
                                    </a:rPr>
                                    <m:t>∗</m:t>
                                  </m:r>
                                </m:sup>
                              </m:sSup>
                            </m:sup>
                          </m:sSubSup>
                        </m:oMath>
                      </m:oMathPara>
                    </a14:m>
                    <a:endParaRPr lang="en-US" sz="1263" dirty="0">
                      <a:latin typeface="DEJAVU SANS" panose="020B0603030804020204" pitchFamily="34" charset="0"/>
                      <a:ea typeface="DEJAVU SANS" panose="020B0603030804020204" pitchFamily="34" charset="0"/>
                      <a:cs typeface="DEJAVU SANS" panose="020B0603030804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5036C7F4-B2AE-085E-32E7-C7149BCEAF7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1471" y="3187952"/>
                    <a:ext cx="3038643" cy="348045"/>
                  </a:xfrm>
                  <a:prstGeom prst="rect">
                    <a:avLst/>
                  </a:prstGeom>
                  <a:blipFill>
                    <a:blip r:embed="rId3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2" name="Right Brace 21">
                <a:extLst>
                  <a:ext uri="{FF2B5EF4-FFF2-40B4-BE49-F238E27FC236}">
                    <a16:creationId xmlns:a16="http://schemas.microsoft.com/office/drawing/2014/main" id="{485D93B3-C67E-28A3-9D4E-9EAC29B9640B}"/>
                  </a:ext>
                </a:extLst>
              </p:cNvPr>
              <p:cNvSpPr/>
              <p:nvPr/>
            </p:nvSpPr>
            <p:spPr>
              <a:xfrm>
                <a:off x="3273386" y="2895623"/>
                <a:ext cx="171580" cy="645053"/>
              </a:xfrm>
              <a:prstGeom prst="rightBrace">
                <a:avLst/>
              </a:prstGeom>
              <a:ln>
                <a:solidFill>
                  <a:srgbClr val="54BFBE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D509DC5-2EF4-3D72-11CC-9568AF1BE040}"/>
                  </a:ext>
                </a:extLst>
              </p:cNvPr>
              <p:cNvSpPr txBox="1"/>
              <p:nvPr/>
            </p:nvSpPr>
            <p:spPr>
              <a:xfrm>
                <a:off x="3382151" y="3005639"/>
                <a:ext cx="858226" cy="3948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051" dirty="0">
                    <a:solidFill>
                      <a:srgbClr val="54BFBE"/>
                    </a:solidFill>
                    <a:latin typeface="DEJAVU SANS" panose="020B0603030804020204" pitchFamily="34" charset="0"/>
                    <a:ea typeface="DEJAVU SANS" panose="020B0603030804020204" pitchFamily="34" charset="0"/>
                    <a:cs typeface="DEJAVU SANS" panose="020B0603030804020204" pitchFamily="34" charset="0"/>
                  </a:rPr>
                  <a:t>Adsorbate</a:t>
                </a:r>
              </a:p>
              <a:p>
                <a:pPr algn="ctr"/>
                <a:r>
                  <a:rPr lang="en-US" sz="1051" dirty="0">
                    <a:solidFill>
                      <a:srgbClr val="54BFBE"/>
                    </a:solidFill>
                    <a:latin typeface="DEJAVU SANS" panose="020B0603030804020204" pitchFamily="34" charset="0"/>
                    <a:ea typeface="DEJAVU SANS" panose="020B0603030804020204" pitchFamily="34" charset="0"/>
                    <a:cs typeface="DEJAVU SANS" panose="020B0603030804020204" pitchFamily="34" charset="0"/>
                  </a:rPr>
                  <a:t>effects 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E83993F-7B7F-05D3-49F3-18E918B9E5F9}"/>
                  </a:ext>
                </a:extLst>
              </p:cNvPr>
              <p:cNvSpPr txBox="1"/>
              <p:nvPr/>
            </p:nvSpPr>
            <p:spPr>
              <a:xfrm>
                <a:off x="-44726" y="41687"/>
                <a:ext cx="572884" cy="2722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63" dirty="0">
                    <a:latin typeface="DEJAVU SANS" panose="020B0603030804020204" pitchFamily="34" charset="0"/>
                    <a:ea typeface="DEJAVU SANS" panose="020B0603030804020204" pitchFamily="34" charset="0"/>
                    <a:cs typeface="DEJAVU SANS" panose="020B0603030804020204" pitchFamily="34" charset="0"/>
                  </a:rPr>
                  <a:t>(a)</a:t>
                </a: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15A4CED-3CDB-7020-9235-A7FB9B69E0CB}"/>
                  </a:ext>
                </a:extLst>
              </p:cNvPr>
              <p:cNvSpPr txBox="1"/>
              <p:nvPr/>
            </p:nvSpPr>
            <p:spPr>
              <a:xfrm>
                <a:off x="3348834" y="417286"/>
                <a:ext cx="812659" cy="2412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051" dirty="0">
                    <a:latin typeface="DEJAVU SANS" panose="020B0603030804020204" pitchFamily="34" charset="0"/>
                    <a:ea typeface="DEJAVU SANS" panose="020B0603030804020204" pitchFamily="34" charset="0"/>
                    <a:cs typeface="DEJAVU SANS" panose="020B0603030804020204" pitchFamily="34" charset="0"/>
                  </a:rPr>
                  <a:t>Side view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A231511-7D13-E908-51CE-CDD25BAA16E9}"/>
                  </a:ext>
                </a:extLst>
              </p:cNvPr>
              <p:cNvSpPr txBox="1"/>
              <p:nvPr/>
            </p:nvSpPr>
            <p:spPr>
              <a:xfrm>
                <a:off x="2497650" y="424402"/>
                <a:ext cx="771806" cy="2412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051" dirty="0">
                    <a:latin typeface="DEJAVU SANS" panose="020B0603030804020204" pitchFamily="34" charset="0"/>
                    <a:ea typeface="DEJAVU SANS" panose="020B0603030804020204" pitchFamily="34" charset="0"/>
                    <a:cs typeface="DEJAVU SANS" panose="020B0603030804020204" pitchFamily="34" charset="0"/>
                  </a:rPr>
                  <a:t>Top view</a:t>
                </a:r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6ECEEFED-49DA-D4FF-83B9-5E37977D8E57}"/>
                  </a:ext>
                </a:extLst>
              </p:cNvPr>
              <p:cNvSpPr/>
              <p:nvPr/>
            </p:nvSpPr>
            <p:spPr>
              <a:xfrm>
                <a:off x="7433800" y="5415632"/>
                <a:ext cx="121228" cy="914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BFEDA942-BE4A-667C-73F4-7F80D37448CB}"/>
                  </a:ext>
                </a:extLst>
              </p:cNvPr>
              <p:cNvSpPr/>
              <p:nvPr/>
            </p:nvSpPr>
            <p:spPr>
              <a:xfrm>
                <a:off x="7915016" y="4930577"/>
                <a:ext cx="118872" cy="46634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715F33A5-5D5D-A139-68F0-07ED891E759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903051" y="5027459"/>
                <a:ext cx="142802" cy="13629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F4D444AE-490F-2138-FC56-94E4AA0031B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903051" y="4934651"/>
                <a:ext cx="142802" cy="13629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6F4A17D9-F802-C55B-6CD9-D0525DD063F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908062" y="5127700"/>
                <a:ext cx="142802" cy="13629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FA8004E8-C77D-90BF-04EB-7AF9063E048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903051" y="5230457"/>
                <a:ext cx="142802" cy="13629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87" name="Picture 86" descr="A group of white balls&#10;&#10;Description automatically generated">
                <a:extLst>
                  <a:ext uri="{FF2B5EF4-FFF2-40B4-BE49-F238E27FC236}">
                    <a16:creationId xmlns:a16="http://schemas.microsoft.com/office/drawing/2014/main" id="{3D3C5FB9-92E8-30E2-F5CB-7D0ACA7CDC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3"/>
              <a:srcRect l="2083" t="12618" r="2817" b="4801"/>
              <a:stretch/>
            </p:blipFill>
            <p:spPr>
              <a:xfrm>
                <a:off x="7193132" y="4478819"/>
                <a:ext cx="684133" cy="548640"/>
              </a:xfrm>
              <a:prstGeom prst="rect">
                <a:avLst/>
              </a:prstGeom>
              <a:ln w="9525">
                <a:solidFill>
                  <a:srgbClr val="C00000"/>
                </a:solidFill>
              </a:ln>
            </p:spPr>
          </p:pic>
          <p:pic>
            <p:nvPicPr>
              <p:cNvPr id="89" name="Picture 88" descr="A group of white balls&#10;&#10;Description automatically generated">
                <a:extLst>
                  <a:ext uri="{FF2B5EF4-FFF2-40B4-BE49-F238E27FC236}">
                    <a16:creationId xmlns:a16="http://schemas.microsoft.com/office/drawing/2014/main" id="{3BCCF1EE-46F9-8E7F-4D45-648DB6E2E3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4"/>
              <a:srcRect l="17303" t="7943" r="17562"/>
              <a:stretch/>
            </p:blipFill>
            <p:spPr>
              <a:xfrm>
                <a:off x="7170031" y="2184339"/>
                <a:ext cx="690103" cy="548640"/>
              </a:xfrm>
              <a:prstGeom prst="rect">
                <a:avLst/>
              </a:prstGeom>
              <a:ln>
                <a:solidFill>
                  <a:srgbClr val="A6A6A6"/>
                </a:solidFill>
              </a:ln>
            </p:spPr>
          </p:pic>
        </p:grpSp>
        <p:cxnSp>
          <p:nvCxnSpPr>
            <p:cNvPr id="2" name="Straight Arrow Connector 1">
              <a:extLst>
                <a:ext uri="{FF2B5EF4-FFF2-40B4-BE49-F238E27FC236}">
                  <a16:creationId xmlns:a16="http://schemas.microsoft.com/office/drawing/2014/main" id="{17A8938F-59D1-921C-823D-1A94B5EAE7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6534" y="4596586"/>
              <a:ext cx="128001" cy="160502"/>
            </a:xfrm>
            <a:prstGeom prst="straightConnector1">
              <a:avLst/>
            </a:prstGeom>
            <a:ln w="9525">
              <a:solidFill>
                <a:srgbClr val="1F497D"/>
              </a:solidFill>
              <a:tailEnd type="triangle" w="sm" len="sm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CBD4A903-02E6-F261-9367-6AE7E1F5CEF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75086" y="4354426"/>
              <a:ext cx="126259" cy="164003"/>
            </a:xfrm>
            <a:prstGeom prst="straightConnector1">
              <a:avLst/>
            </a:prstGeom>
            <a:ln w="9525">
              <a:solidFill>
                <a:srgbClr val="C00000"/>
              </a:solidFill>
              <a:tailEnd type="triangle" w="sm" len="sm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4EAFC01E-FDA6-422B-9D95-838B7D865DBF}"/>
                </a:ext>
              </a:extLst>
            </p:cNvPr>
            <p:cNvCxnSpPr>
              <a:cxnSpLocks/>
            </p:cNvCxnSpPr>
            <p:nvPr/>
          </p:nvCxnSpPr>
          <p:spPr>
            <a:xfrm>
              <a:off x="1556897" y="5112008"/>
              <a:ext cx="154260" cy="154391"/>
            </a:xfrm>
            <a:prstGeom prst="straightConnector1">
              <a:avLst/>
            </a:prstGeom>
            <a:ln w="9525">
              <a:solidFill>
                <a:srgbClr val="1F497D"/>
              </a:solidFill>
              <a:tailEnd type="triangle" w="sm" len="sm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54CA19B8-9F6B-D322-559B-7C8C4DF1A54E}"/>
                </a:ext>
              </a:extLst>
            </p:cNvPr>
            <p:cNvCxnSpPr>
              <a:cxnSpLocks/>
            </p:cNvCxnSpPr>
            <p:nvPr/>
          </p:nvCxnSpPr>
          <p:spPr>
            <a:xfrm>
              <a:off x="6709515" y="2098676"/>
              <a:ext cx="175829" cy="155344"/>
            </a:xfrm>
            <a:prstGeom prst="straightConnector1">
              <a:avLst/>
            </a:prstGeom>
            <a:ln w="9525">
              <a:solidFill>
                <a:srgbClr val="A6A6A6"/>
              </a:solidFill>
              <a:tailEnd type="triangle" w="sm" len="sm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EDD19B26-1DF2-21BA-03E7-38D33C269E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88784" y="1216273"/>
              <a:ext cx="92259" cy="183459"/>
            </a:xfrm>
            <a:prstGeom prst="straightConnector1">
              <a:avLst/>
            </a:prstGeom>
            <a:ln w="9525">
              <a:solidFill>
                <a:srgbClr val="C00000"/>
              </a:solidFill>
              <a:tailEnd type="triangle" w="sm" len="sm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3938AADD-E4D2-5D2E-6B57-9D6952427D13}"/>
                </a:ext>
              </a:extLst>
            </p:cNvPr>
            <p:cNvCxnSpPr>
              <a:cxnSpLocks/>
            </p:cNvCxnSpPr>
            <p:nvPr/>
          </p:nvCxnSpPr>
          <p:spPr>
            <a:xfrm>
              <a:off x="6145537" y="4016233"/>
              <a:ext cx="191821" cy="0"/>
            </a:xfrm>
            <a:prstGeom prst="straightConnector1">
              <a:avLst/>
            </a:prstGeom>
            <a:ln w="9525">
              <a:solidFill>
                <a:srgbClr val="1F497D"/>
              </a:solidFill>
              <a:tailEnd type="triangle" w="sm" len="sm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BC8EE622-6A1C-D461-04AA-1DE0A718C50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69543" y="4825852"/>
              <a:ext cx="163605" cy="129905"/>
            </a:xfrm>
            <a:prstGeom prst="straightConnector1">
              <a:avLst/>
            </a:prstGeom>
            <a:ln w="9525">
              <a:solidFill>
                <a:srgbClr val="C00000"/>
              </a:solidFill>
              <a:tailEnd type="triangle" w="sm" len="sm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D9638BAB-5911-46A5-745C-08E7FBBD6996}"/>
                </a:ext>
              </a:extLst>
            </p:cNvPr>
            <p:cNvCxnSpPr>
              <a:cxnSpLocks/>
            </p:cNvCxnSpPr>
            <p:nvPr/>
          </p:nvCxnSpPr>
          <p:spPr>
            <a:xfrm>
              <a:off x="6270500" y="5247748"/>
              <a:ext cx="154260" cy="154391"/>
            </a:xfrm>
            <a:prstGeom prst="straightConnector1">
              <a:avLst/>
            </a:prstGeom>
            <a:ln w="9525">
              <a:solidFill>
                <a:srgbClr val="1F497D"/>
              </a:solidFill>
              <a:tailEnd type="triangle" w="sm" len="sm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pic>
          <p:nvPicPr>
            <p:cNvPr id="62" name="Picture 61" descr="A group of white balls&#10;&#10;Description automatically generated">
              <a:extLst>
                <a:ext uri="{FF2B5EF4-FFF2-40B4-BE49-F238E27FC236}">
                  <a16:creationId xmlns:a16="http://schemas.microsoft.com/office/drawing/2014/main" id="{724D03AC-7E9E-94F2-1ED5-D7C8171B5E2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rcRect l="14209" r="15379"/>
            <a:stretch/>
          </p:blipFill>
          <p:spPr>
            <a:xfrm>
              <a:off x="6471893" y="5307216"/>
              <a:ext cx="658010" cy="525676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63" name="Picture 8">
              <a:extLst>
                <a:ext uri="{FF2B5EF4-FFF2-40B4-BE49-F238E27FC236}">
                  <a16:creationId xmlns:a16="http://schemas.microsoft.com/office/drawing/2014/main" id="{EE274D07-62EF-8512-2BE8-CF7F007F19E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543" r="14226" b="-1916"/>
            <a:stretch/>
          </p:blipFill>
          <p:spPr bwMode="auto">
            <a:xfrm>
              <a:off x="1768556" y="5240586"/>
              <a:ext cx="692616" cy="525676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CC1AA9F5-B76A-D5E7-75D6-A41F927A890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18641" y="1520884"/>
              <a:ext cx="0" cy="211627"/>
            </a:xfrm>
            <a:prstGeom prst="straightConnector1">
              <a:avLst/>
            </a:prstGeom>
            <a:ln w="9525">
              <a:solidFill>
                <a:srgbClr val="1F497D"/>
              </a:solidFill>
              <a:tailEnd type="triangle" w="sm" len="sm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78" name="Picture 77" descr="A group of white balls&#10;&#10;Description automatically generated">
            <a:extLst>
              <a:ext uri="{FF2B5EF4-FFF2-40B4-BE49-F238E27FC236}">
                <a16:creationId xmlns:a16="http://schemas.microsoft.com/office/drawing/2014/main" id="{A79FE9B3-D7C4-A963-C820-FB136801E06A}"/>
              </a:ext>
            </a:extLst>
          </p:cNvPr>
          <p:cNvPicPr>
            <a:picLocks noChangeAspect="1"/>
          </p:cNvPicPr>
          <p:nvPr/>
        </p:nvPicPr>
        <p:blipFill>
          <a:blip r:embed="rId15"/>
          <a:srcRect l="10656" r="13875"/>
          <a:stretch/>
        </p:blipFill>
        <p:spPr>
          <a:xfrm>
            <a:off x="6271736" y="-612541"/>
            <a:ext cx="747526" cy="557156"/>
          </a:xfrm>
          <a:prstGeom prst="rect">
            <a:avLst/>
          </a:prstGeom>
          <a:ln>
            <a:solidFill>
              <a:srgbClr val="1F497D"/>
            </a:solidFill>
          </a:ln>
        </p:spPr>
      </p:pic>
    </p:spTree>
    <p:extLst>
      <p:ext uri="{BB962C8B-B14F-4D97-AF65-F5344CB8AC3E}">
        <p14:creationId xmlns:p14="http://schemas.microsoft.com/office/powerpoint/2010/main" val="8744273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8B30D99A-4F6A-78C6-6914-487B83747B0D}"/>
              </a:ext>
            </a:extLst>
          </p:cNvPr>
          <p:cNvGrpSpPr/>
          <p:nvPr/>
        </p:nvGrpSpPr>
        <p:grpSpPr>
          <a:xfrm>
            <a:off x="-843198" y="-295741"/>
            <a:ext cx="10862674" cy="4356391"/>
            <a:chOff x="-191" y="487580"/>
            <a:chExt cx="9928136" cy="3628275"/>
          </a:xfrm>
        </p:grpSpPr>
        <p:pic>
          <p:nvPicPr>
            <p:cNvPr id="508" name="Graphic 507">
              <a:extLst>
                <a:ext uri="{FF2B5EF4-FFF2-40B4-BE49-F238E27FC236}">
                  <a16:creationId xmlns:a16="http://schemas.microsoft.com/office/drawing/2014/main" id="{884F209F-A2B2-2421-9C78-EB6A9A1EAE0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872847" y="1229120"/>
              <a:ext cx="4123600" cy="2705619"/>
            </a:xfrm>
            <a:prstGeom prst="rect">
              <a:avLst/>
            </a:prstGeom>
          </p:spPr>
        </p:pic>
        <p:pic>
          <p:nvPicPr>
            <p:cNvPr id="500" name="Graphic 499">
              <a:extLst>
                <a:ext uri="{FF2B5EF4-FFF2-40B4-BE49-F238E27FC236}">
                  <a16:creationId xmlns:a16="http://schemas.microsoft.com/office/drawing/2014/main" id="{6E0410E8-FF6D-7A96-EF30-E9D9E09EEBA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12761" y="1235219"/>
              <a:ext cx="4123599" cy="2705619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7086B31-D303-21E9-429C-A2BE218B6BA0}"/>
                </a:ext>
              </a:extLst>
            </p:cNvPr>
            <p:cNvSpPr txBox="1"/>
            <p:nvPr/>
          </p:nvSpPr>
          <p:spPr>
            <a:xfrm>
              <a:off x="1685049" y="3877088"/>
              <a:ext cx="2399911" cy="238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63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Potential (V vs SHE)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CB9616D7-F616-D0E5-7EF7-DA9D821D5D40}"/>
                    </a:ext>
                  </a:extLst>
                </p:cNvPr>
                <p:cNvSpPr txBox="1"/>
                <p:nvPr/>
              </p:nvSpPr>
              <p:spPr>
                <a:xfrm rot="16200000">
                  <a:off x="-504254" y="2306207"/>
                  <a:ext cx="1378978" cy="35513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63">
                            <a:latin typeface="DEJAVU SANS" panose="020B0603030804020204" pitchFamily="34" charset="0"/>
                            <a:ea typeface="DEJAVU SANS" panose="020B0603030804020204" pitchFamily="34" charset="0"/>
                            <a:cs typeface="DEJAVU SANS" panose="020B0603030804020204" pitchFamily="34" charset="0"/>
                          </a:rPr>
                          <m:t>∆</m:t>
                        </m:r>
                        <m:sSubSup>
                          <m:sSubSupPr>
                            <m:ctrlPr>
                              <a:rPr lang="en-US" sz="1263" i="1">
                                <a:latin typeface="Cambria Math" panose="02040503050406030204" pitchFamily="18" charset="0"/>
                                <a:ea typeface="DEJAVU SANS" panose="020B0603030804020204" pitchFamily="34" charset="0"/>
                                <a:cs typeface="DEJAVU SANS" panose="020B0603030804020204" pitchFamily="34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l-GR" sz="1263">
                                <a:latin typeface="DEJAVU SANS" panose="020B0603030804020204" pitchFamily="34" charset="0"/>
                                <a:ea typeface="DEJAVU SANS" panose="020B0603030804020204" pitchFamily="34" charset="0"/>
                                <a:cs typeface="DEJAVU SANS" panose="020B0603030804020204" pitchFamily="34" charset="0"/>
                              </a:rPr>
                              <m:t>Φ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1263">
                                <a:latin typeface="DEJAVU SANS" panose="020B0603030804020204" pitchFamily="34" charset="0"/>
                                <a:ea typeface="DEJAVU SANS" panose="020B0603030804020204" pitchFamily="34" charset="0"/>
                                <a:cs typeface="DEJAVU SANS" panose="020B0603030804020204" pitchFamily="34" charset="0"/>
                              </a:rPr>
                              <m:t>ads</m:t>
                            </m:r>
                          </m:sub>
                          <m:sup>
                            <m:r>
                              <m:rPr>
                                <m:sty m:val="p"/>
                              </m:rPr>
                              <a:rPr lang="en-US" sz="1263">
                                <a:latin typeface="DEJAVU SANS" panose="020B0603030804020204" pitchFamily="34" charset="0"/>
                                <a:ea typeface="DEJAVU SANS" panose="020B0603030804020204" pitchFamily="34" charset="0"/>
                                <a:cs typeface="DEJAVU SANS" panose="020B0603030804020204" pitchFamily="34" charset="0"/>
                              </a:rPr>
                              <m:t>N</m:t>
                            </m:r>
                            <m:sSubSup>
                              <m:sSubSupPr>
                                <m:ctrlPr>
                                  <a:rPr lang="en-US" sz="1263" i="1">
                                    <a:latin typeface="Cambria Math" panose="02040503050406030204" pitchFamily="18" charset="0"/>
                                    <a:ea typeface="DEJAVU SANS" panose="020B0603030804020204" pitchFamily="34" charset="0"/>
                                    <a:cs typeface="DEJAVU SANS" panose="020B0603030804020204" pitchFamily="34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en-US" sz="1263">
                                    <a:latin typeface="DEJAVU SANS" panose="020B0603030804020204" pitchFamily="34" charset="0"/>
                                    <a:ea typeface="DEJAVU SANS" panose="020B0603030804020204" pitchFamily="34" charset="0"/>
                                    <a:cs typeface="DEJAVU SANS" panose="020B0603030804020204" pitchFamily="34" charset="0"/>
                                  </a:rPr>
                                  <m:t>O</m:t>
                                </m:r>
                              </m:e>
                              <m:sub>
                                <m:r>
                                  <a:rPr lang="en-US" sz="1263">
                                    <a:latin typeface="DEJAVU SANS" panose="020B0603030804020204" pitchFamily="34" charset="0"/>
                                    <a:ea typeface="DEJAVU SANS" panose="020B0603030804020204" pitchFamily="34" charset="0"/>
                                    <a:cs typeface="DEJAVU SANS" panose="020B0603030804020204" pitchFamily="34" charset="0"/>
                                  </a:rPr>
                                  <m:t>3</m:t>
                                </m:r>
                              </m:sub>
                              <m:sup>
                                <m:r>
                                  <a:rPr lang="en-US" sz="1263">
                                    <a:latin typeface="DEJAVU SANS" panose="020B0603030804020204" pitchFamily="34" charset="0"/>
                                    <a:ea typeface="DEJAVU SANS" panose="020B0603030804020204" pitchFamily="34" charset="0"/>
                                    <a:cs typeface="DEJAVU SANS" panose="020B0603030804020204" pitchFamily="34" charset="0"/>
                                  </a:rPr>
                                  <m:t>∗</m:t>
                                </m:r>
                              </m:sup>
                            </m:sSubSup>
                          </m:sup>
                        </m:sSubSup>
                        <m:r>
                          <a:rPr lang="en-US" sz="1263">
                            <a:latin typeface="DEJAVU SANS" panose="020B0603030804020204" pitchFamily="34" charset="0"/>
                            <a:ea typeface="DEJAVU SANS" panose="020B0603030804020204" pitchFamily="34" charset="0"/>
                            <a:cs typeface="DEJAVU SANS" panose="020B0603030804020204" pitchFamily="34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sz="1263">
                            <a:latin typeface="DEJAVU SANS" panose="020B0603030804020204" pitchFamily="34" charset="0"/>
                            <a:ea typeface="DEJAVU SANS" panose="020B0603030804020204" pitchFamily="34" charset="0"/>
                            <a:cs typeface="DEJAVU SANS" panose="020B0603030804020204" pitchFamily="34" charset="0"/>
                          </a:rPr>
                          <m:t>eV</m:t>
                        </m:r>
                        <m:r>
                          <a:rPr lang="en-US" sz="1263">
                            <a:latin typeface="DEJAVU SANS" panose="020B0603030804020204" pitchFamily="34" charset="0"/>
                            <a:ea typeface="DEJAVU SANS" panose="020B0603030804020204" pitchFamily="34" charset="0"/>
                            <a:cs typeface="DEJAVU SANS" panose="020B0603030804020204" pitchFamily="34" charset="0"/>
                          </a:rPr>
                          <m:t>)</m:t>
                        </m:r>
                      </m:oMath>
                    </m:oMathPara>
                  </a14:m>
                  <a:endParaRPr lang="en-US" sz="1263" dirty="0">
                    <a:latin typeface="DEJAVU SANS" panose="020B0603030804020204" pitchFamily="34" charset="0"/>
                    <a:ea typeface="DEJAVU SANS" panose="020B0603030804020204" pitchFamily="34" charset="0"/>
                    <a:cs typeface="DEJAVU SANS" panose="020B0603030804020204" pitchFamily="34" charset="0"/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CB9616D7-F616-D0E5-7EF7-DA9D821D5D4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-504254" y="2306207"/>
                  <a:ext cx="1378978" cy="355139"/>
                </a:xfrm>
                <a:prstGeom prst="rect">
                  <a:avLst/>
                </a:prstGeom>
                <a:blipFill>
                  <a:blip r:embed="rId7"/>
                  <a:stretch>
                    <a:fillRect r="-32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E6C6E0BD-3CE8-7EA3-EFF0-CFC3F108D941}"/>
                </a:ext>
              </a:extLst>
            </p:cNvPr>
            <p:cNvGrpSpPr/>
            <p:nvPr/>
          </p:nvGrpSpPr>
          <p:grpSpPr>
            <a:xfrm>
              <a:off x="1089282" y="582575"/>
              <a:ext cx="2342697" cy="740889"/>
              <a:chOff x="1288286" y="456011"/>
              <a:chExt cx="1970108" cy="561312"/>
            </a:xfrm>
          </p:grpSpPr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2C132867-08AE-D6FA-AA52-232B21478841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2704621" y="578781"/>
                <a:ext cx="553773" cy="435430"/>
                <a:chOff x="15667395" y="16714059"/>
                <a:chExt cx="2575593" cy="2265406"/>
              </a:xfrm>
            </p:grpSpPr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3CF1653C-A6BD-1940-5E42-F83ACC152941}"/>
                    </a:ext>
                  </a:extLst>
                </p:cNvPr>
                <p:cNvSpPr/>
                <p:nvPr/>
              </p:nvSpPr>
              <p:spPr>
                <a:xfrm>
                  <a:off x="15667395" y="17631908"/>
                  <a:ext cx="629395" cy="661855"/>
                </a:xfrm>
                <a:prstGeom prst="ellipse">
                  <a:avLst/>
                </a:prstGeom>
                <a:solidFill>
                  <a:srgbClr val="E5D8C8"/>
                </a:solidFill>
                <a:ln w="12700">
                  <a:solidFill>
                    <a:srgbClr val="A78966"/>
                  </a:solidFill>
                </a:ln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58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" name="Oval 28">
                  <a:extLst>
                    <a:ext uri="{FF2B5EF4-FFF2-40B4-BE49-F238E27FC236}">
                      <a16:creationId xmlns:a16="http://schemas.microsoft.com/office/drawing/2014/main" id="{440B3B7A-AD31-3A4F-4713-A35916C28262}"/>
                    </a:ext>
                  </a:extLst>
                </p:cNvPr>
                <p:cNvSpPr/>
                <p:nvPr/>
              </p:nvSpPr>
              <p:spPr>
                <a:xfrm>
                  <a:off x="16328760" y="17616669"/>
                  <a:ext cx="629395" cy="661855"/>
                </a:xfrm>
                <a:prstGeom prst="ellipse">
                  <a:avLst/>
                </a:prstGeom>
                <a:solidFill>
                  <a:srgbClr val="E6D8C8"/>
                </a:solidFill>
                <a:ln w="12700">
                  <a:solidFill>
                    <a:srgbClr val="A78966"/>
                  </a:solidFill>
                </a:ln>
              </p:spPr>
              <p:style>
                <a:lnRef idx="2">
                  <a:schemeClr val="accent5">
                    <a:shade val="15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58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" name="Oval 29">
                  <a:extLst>
                    <a:ext uri="{FF2B5EF4-FFF2-40B4-BE49-F238E27FC236}">
                      <a16:creationId xmlns:a16="http://schemas.microsoft.com/office/drawing/2014/main" id="{EFE7F58C-9A92-BFB2-EB27-0C80EE90B104}"/>
                    </a:ext>
                  </a:extLst>
                </p:cNvPr>
                <p:cNvSpPr/>
                <p:nvPr/>
              </p:nvSpPr>
              <p:spPr>
                <a:xfrm>
                  <a:off x="16984196" y="17631908"/>
                  <a:ext cx="629395" cy="661855"/>
                </a:xfrm>
                <a:prstGeom prst="ellipse">
                  <a:avLst/>
                </a:prstGeom>
                <a:solidFill>
                  <a:srgbClr val="E5D8C8"/>
                </a:solidFill>
                <a:ln w="12700">
                  <a:solidFill>
                    <a:srgbClr val="A78966"/>
                  </a:solidFill>
                </a:ln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58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" name="Oval 30">
                  <a:extLst>
                    <a:ext uri="{FF2B5EF4-FFF2-40B4-BE49-F238E27FC236}">
                      <a16:creationId xmlns:a16="http://schemas.microsoft.com/office/drawing/2014/main" id="{2C3C125C-DB73-22FE-6CBD-8D8F3CC39C89}"/>
                    </a:ext>
                  </a:extLst>
                </p:cNvPr>
                <p:cNvSpPr/>
                <p:nvPr/>
              </p:nvSpPr>
              <p:spPr>
                <a:xfrm>
                  <a:off x="17613593" y="17631908"/>
                  <a:ext cx="629395" cy="661855"/>
                </a:xfrm>
                <a:prstGeom prst="ellipse">
                  <a:avLst/>
                </a:prstGeom>
                <a:solidFill>
                  <a:srgbClr val="E5D8C8"/>
                </a:solidFill>
                <a:ln w="12700">
                  <a:solidFill>
                    <a:srgbClr val="A78966"/>
                  </a:solidFill>
                </a:ln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58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" name="Oval 31">
                  <a:extLst>
                    <a:ext uri="{FF2B5EF4-FFF2-40B4-BE49-F238E27FC236}">
                      <a16:creationId xmlns:a16="http://schemas.microsoft.com/office/drawing/2014/main" id="{5BDE28F7-87D1-CB9E-A652-3C32581EA3EF}"/>
                    </a:ext>
                  </a:extLst>
                </p:cNvPr>
                <p:cNvSpPr/>
                <p:nvPr/>
              </p:nvSpPr>
              <p:spPr>
                <a:xfrm>
                  <a:off x="15667395" y="18310612"/>
                  <a:ext cx="629395" cy="661855"/>
                </a:xfrm>
                <a:prstGeom prst="ellipse">
                  <a:avLst/>
                </a:prstGeom>
                <a:solidFill>
                  <a:srgbClr val="E5D8C8"/>
                </a:solidFill>
                <a:ln w="12700">
                  <a:solidFill>
                    <a:srgbClr val="A78966"/>
                  </a:solidFill>
                </a:ln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3" name="Oval 32">
                  <a:extLst>
                    <a:ext uri="{FF2B5EF4-FFF2-40B4-BE49-F238E27FC236}">
                      <a16:creationId xmlns:a16="http://schemas.microsoft.com/office/drawing/2014/main" id="{F82A653D-7DEE-471F-3808-A431BFFBC0F3}"/>
                    </a:ext>
                  </a:extLst>
                </p:cNvPr>
                <p:cNvSpPr/>
                <p:nvPr/>
              </p:nvSpPr>
              <p:spPr>
                <a:xfrm>
                  <a:off x="16311639" y="18317611"/>
                  <a:ext cx="629396" cy="661854"/>
                </a:xfrm>
                <a:prstGeom prst="ellipse">
                  <a:avLst/>
                </a:prstGeom>
                <a:solidFill>
                  <a:srgbClr val="E5D8C8"/>
                </a:solidFill>
                <a:ln w="12700">
                  <a:solidFill>
                    <a:srgbClr val="A78966"/>
                  </a:solidFill>
                </a:ln>
              </p:spPr>
              <p:style>
                <a:lnRef idx="2">
                  <a:schemeClr val="accent5">
                    <a:shade val="15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4" name="Oval 33">
                  <a:extLst>
                    <a:ext uri="{FF2B5EF4-FFF2-40B4-BE49-F238E27FC236}">
                      <a16:creationId xmlns:a16="http://schemas.microsoft.com/office/drawing/2014/main" id="{A4ED807E-FFE8-F9A9-1BCE-9421AA335C69}"/>
                    </a:ext>
                  </a:extLst>
                </p:cNvPr>
                <p:cNvSpPr/>
                <p:nvPr/>
              </p:nvSpPr>
              <p:spPr>
                <a:xfrm>
                  <a:off x="16984195" y="18310615"/>
                  <a:ext cx="629396" cy="661854"/>
                </a:xfrm>
                <a:prstGeom prst="ellipse">
                  <a:avLst/>
                </a:prstGeom>
                <a:solidFill>
                  <a:srgbClr val="E5D8C8"/>
                </a:solidFill>
                <a:ln w="12700">
                  <a:solidFill>
                    <a:srgbClr val="A78966"/>
                  </a:solidFill>
                </a:ln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5" name="Oval 34">
                  <a:extLst>
                    <a:ext uri="{FF2B5EF4-FFF2-40B4-BE49-F238E27FC236}">
                      <a16:creationId xmlns:a16="http://schemas.microsoft.com/office/drawing/2014/main" id="{A0022C26-DAC1-467D-DE79-D82506C51768}"/>
                    </a:ext>
                  </a:extLst>
                </p:cNvPr>
                <p:cNvSpPr/>
                <p:nvPr/>
              </p:nvSpPr>
              <p:spPr>
                <a:xfrm>
                  <a:off x="17613592" y="18310615"/>
                  <a:ext cx="629396" cy="661854"/>
                </a:xfrm>
                <a:prstGeom prst="ellipse">
                  <a:avLst/>
                </a:prstGeom>
                <a:solidFill>
                  <a:srgbClr val="E5D8C8"/>
                </a:solidFill>
                <a:ln w="12700">
                  <a:solidFill>
                    <a:srgbClr val="A78966"/>
                  </a:solidFill>
                </a:ln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36" name="Group 35">
                  <a:extLst>
                    <a:ext uri="{FF2B5EF4-FFF2-40B4-BE49-F238E27FC236}">
                      <a16:creationId xmlns:a16="http://schemas.microsoft.com/office/drawing/2014/main" id="{C279F9E9-5E9D-5C45-00EC-5D6CC21EBA68}"/>
                    </a:ext>
                  </a:extLst>
                </p:cNvPr>
                <p:cNvGrpSpPr/>
                <p:nvPr/>
              </p:nvGrpSpPr>
              <p:grpSpPr>
                <a:xfrm>
                  <a:off x="16524549" y="16714059"/>
                  <a:ext cx="827729" cy="842723"/>
                  <a:chOff x="2134882" y="2874264"/>
                  <a:chExt cx="595994" cy="570992"/>
                </a:xfrm>
              </p:grpSpPr>
              <p:sp>
                <p:nvSpPr>
                  <p:cNvPr id="37" name="Oval 36">
                    <a:extLst>
                      <a:ext uri="{FF2B5EF4-FFF2-40B4-BE49-F238E27FC236}">
                        <a16:creationId xmlns:a16="http://schemas.microsoft.com/office/drawing/2014/main" id="{393E1422-9D2C-9619-F0A4-4A63219614C0}"/>
                      </a:ext>
                    </a:extLst>
                  </p:cNvPr>
                  <p:cNvSpPr/>
                  <p:nvPr/>
                </p:nvSpPr>
                <p:spPr>
                  <a:xfrm>
                    <a:off x="2493132" y="3191256"/>
                    <a:ext cx="237744" cy="237744"/>
                  </a:xfrm>
                  <a:prstGeom prst="ellipse">
                    <a:avLst/>
                  </a:prstGeom>
                  <a:solidFill>
                    <a:srgbClr val="FF0000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542185"/>
                    <a:endParaRPr lang="en-US" dirty="0">
                      <a:solidFill>
                        <a:prstClr val="white"/>
                      </a:solidFill>
                      <a:latin typeface="Calibri" panose="020F0502020204030204"/>
                    </a:endParaRPr>
                  </a:p>
                </p:txBody>
              </p:sp>
              <p:sp>
                <p:nvSpPr>
                  <p:cNvPr id="38" name="Oval 37">
                    <a:extLst>
                      <a:ext uri="{FF2B5EF4-FFF2-40B4-BE49-F238E27FC236}">
                        <a16:creationId xmlns:a16="http://schemas.microsoft.com/office/drawing/2014/main" id="{DD1562AD-9E5B-0E56-4A12-7251AB936133}"/>
                      </a:ext>
                    </a:extLst>
                  </p:cNvPr>
                  <p:cNvSpPr/>
                  <p:nvPr/>
                </p:nvSpPr>
                <p:spPr>
                  <a:xfrm>
                    <a:off x="2291964" y="3072384"/>
                    <a:ext cx="274320" cy="274320"/>
                  </a:xfrm>
                  <a:prstGeom prst="ellipse">
                    <a:avLst/>
                  </a:prstGeom>
                  <a:solidFill>
                    <a:srgbClr val="1B1BFF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542185"/>
                    <a:endParaRPr lang="en-US" dirty="0">
                      <a:solidFill>
                        <a:prstClr val="white"/>
                      </a:solidFill>
                      <a:latin typeface="Calibri" panose="020F0502020204030204"/>
                    </a:endParaRPr>
                  </a:p>
                </p:txBody>
              </p:sp>
              <p:sp>
                <p:nvSpPr>
                  <p:cNvPr id="39" name="Oval 38">
                    <a:extLst>
                      <a:ext uri="{FF2B5EF4-FFF2-40B4-BE49-F238E27FC236}">
                        <a16:creationId xmlns:a16="http://schemas.microsoft.com/office/drawing/2014/main" id="{5A48B1CE-F544-BB66-E367-E4E44DA27797}"/>
                      </a:ext>
                    </a:extLst>
                  </p:cNvPr>
                  <p:cNvSpPr/>
                  <p:nvPr/>
                </p:nvSpPr>
                <p:spPr>
                  <a:xfrm>
                    <a:off x="2310252" y="2874264"/>
                    <a:ext cx="237744" cy="237744"/>
                  </a:xfrm>
                  <a:prstGeom prst="ellipse">
                    <a:avLst/>
                  </a:prstGeom>
                  <a:solidFill>
                    <a:srgbClr val="FF0000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542185"/>
                    <a:endParaRPr lang="en-US" dirty="0">
                      <a:solidFill>
                        <a:prstClr val="white"/>
                      </a:solidFill>
                      <a:latin typeface="Calibri" panose="020F0502020204030204"/>
                    </a:endParaRPr>
                  </a:p>
                </p:txBody>
              </p:sp>
              <p:sp>
                <p:nvSpPr>
                  <p:cNvPr id="40" name="Oval 39">
                    <a:extLst>
                      <a:ext uri="{FF2B5EF4-FFF2-40B4-BE49-F238E27FC236}">
                        <a16:creationId xmlns:a16="http://schemas.microsoft.com/office/drawing/2014/main" id="{8101117E-C030-DD79-00E0-EDFF902FF848}"/>
                      </a:ext>
                    </a:extLst>
                  </p:cNvPr>
                  <p:cNvSpPr/>
                  <p:nvPr/>
                </p:nvSpPr>
                <p:spPr>
                  <a:xfrm>
                    <a:off x="2134882" y="3207512"/>
                    <a:ext cx="237744" cy="237744"/>
                  </a:xfrm>
                  <a:prstGeom prst="ellipse">
                    <a:avLst/>
                  </a:prstGeom>
                  <a:solidFill>
                    <a:srgbClr val="FF0000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542185"/>
                    <a:endParaRPr lang="en-US" dirty="0">
                      <a:solidFill>
                        <a:prstClr val="white"/>
                      </a:solidFill>
                      <a:latin typeface="Calibri" panose="020F0502020204030204"/>
                    </a:endParaRPr>
                  </a:p>
                </p:txBody>
              </p:sp>
            </p:grp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E64B1C52-0694-305A-9D9A-B164F97A1FBB}"/>
                      </a:ext>
                    </a:extLst>
                  </p:cNvPr>
                  <p:cNvSpPr txBox="1"/>
                  <p:nvPr/>
                </p:nvSpPr>
                <p:spPr>
                  <a:xfrm>
                    <a:off x="2591202" y="458834"/>
                    <a:ext cx="235473" cy="175472"/>
                  </a:xfrm>
                  <a:prstGeom prst="rect">
                    <a:avLst/>
                  </a:prstGeom>
                  <a:noFill/>
                  <a:ln w="12700">
                    <a:noFill/>
                  </a:ln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sz="1051" i="1">
                              <a:latin typeface="DEJAVU SANS" panose="020B0603030804020204" pitchFamily="34" charset="0"/>
                              <a:ea typeface="DEJAVU SANS" panose="020B0603030804020204" pitchFamily="34" charset="0"/>
                              <a:cs typeface="DEJAVU SANS" panose="020B0603030804020204" pitchFamily="34" charset="0"/>
                            </a:rPr>
                            <m:t>N</m:t>
                          </m:r>
                          <m:sSubSup>
                            <m:sSubSupPr>
                              <m:ctrlPr>
                                <a:rPr lang="en-US" sz="1051" i="1">
                                  <a:latin typeface="Cambria Math" panose="02040503050406030204" pitchFamily="18" charset="0"/>
                                  <a:ea typeface="DEJAVU SANS" panose="020B0603030804020204" pitchFamily="34" charset="0"/>
                                  <a:cs typeface="DEJAVU SANS" panose="020B0603030804020204" pitchFamily="34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sz="1051" i="1">
                                  <a:latin typeface="DEJAVU SANS" panose="020B0603030804020204" pitchFamily="34" charset="0"/>
                                  <a:ea typeface="DEJAVU SANS" panose="020B0603030804020204" pitchFamily="34" charset="0"/>
                                  <a:cs typeface="DEJAVU SANS" panose="020B0603030804020204" pitchFamily="34" charset="0"/>
                                </a:rPr>
                                <m:t>O</m:t>
                              </m:r>
                            </m:e>
                            <m:sub>
                              <m:r>
                                <a:rPr lang="en-US" sz="1051" i="1">
                                  <a:latin typeface="DEJAVU SANS" panose="020B0603030804020204" pitchFamily="34" charset="0"/>
                                  <a:ea typeface="DEJAVU SANS" panose="020B0603030804020204" pitchFamily="34" charset="0"/>
                                  <a:cs typeface="DEJAVU SANS" panose="020B0603030804020204" pitchFamily="34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US" sz="1051">
                                  <a:latin typeface="DEJAVU SANS" panose="020B0603030804020204" pitchFamily="34" charset="0"/>
                                  <a:ea typeface="DEJAVU SANS" panose="020B0603030804020204" pitchFamily="34" charset="0"/>
                                  <a:cs typeface="DEJAVU SANS" panose="020B0603030804020204" pitchFamily="34" charset="0"/>
                                </a:rPr>
                                <m:t>∗</m:t>
                              </m:r>
                            </m:sup>
                          </m:sSubSup>
                        </m:oMath>
                      </m:oMathPara>
                    </a14:m>
                    <a:endParaRPr lang="en-US" sz="1051" dirty="0">
                      <a:latin typeface="DEJAVU SANS" panose="020B0603030804020204" pitchFamily="34" charset="0"/>
                      <a:ea typeface="DEJAVU SANS" panose="020B0603030804020204" pitchFamily="34" charset="0"/>
                      <a:cs typeface="DEJAVU SANS" panose="020B0603030804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E64B1C52-0694-305A-9D9A-B164F97A1FB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91202" y="458834"/>
                    <a:ext cx="235473" cy="17547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r="-34615"/>
                    </a:stretch>
                  </a:blipFill>
                  <a:ln w="12700"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1A033D6C-0C0C-9AEA-82C3-752F089DCA07}"/>
                  </a:ext>
                </a:extLst>
              </p:cNvPr>
              <p:cNvSpPr/>
              <p:nvPr/>
            </p:nvSpPr>
            <p:spPr>
              <a:xfrm>
                <a:off x="1740941" y="588749"/>
                <a:ext cx="70992" cy="67443"/>
              </a:xfrm>
              <a:prstGeom prst="ellipse">
                <a:avLst/>
              </a:prstGeom>
              <a:solidFill>
                <a:srgbClr val="FF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542185"/>
                <a:endParaRPr lang="en-US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5A6D9A40-E34A-22B4-4C19-CF3327AB88E6}"/>
                  </a:ext>
                </a:extLst>
              </p:cNvPr>
              <p:cNvSpPr/>
              <p:nvPr/>
            </p:nvSpPr>
            <p:spPr>
              <a:xfrm>
                <a:off x="1680871" y="555027"/>
                <a:ext cx="81914" cy="77819"/>
              </a:xfrm>
              <a:prstGeom prst="ellipse">
                <a:avLst/>
              </a:prstGeom>
              <a:solidFill>
                <a:srgbClr val="1B1BFF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542185"/>
                <a:endParaRPr lang="en-US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5D717922-1609-E134-D947-62ABE8A77894}"/>
                  </a:ext>
                </a:extLst>
              </p:cNvPr>
              <p:cNvSpPr/>
              <p:nvPr/>
            </p:nvSpPr>
            <p:spPr>
              <a:xfrm>
                <a:off x="1686332" y="498825"/>
                <a:ext cx="70992" cy="67443"/>
              </a:xfrm>
              <a:prstGeom prst="ellipse">
                <a:avLst/>
              </a:prstGeom>
              <a:solidFill>
                <a:srgbClr val="FF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542185"/>
                <a:endParaRPr lang="en-US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E080B858-3D7C-BE12-3BBE-57C443C21E56}"/>
                  </a:ext>
                </a:extLst>
              </p:cNvPr>
              <p:cNvSpPr/>
              <p:nvPr/>
            </p:nvSpPr>
            <p:spPr>
              <a:xfrm>
                <a:off x="1633966" y="593360"/>
                <a:ext cx="70992" cy="67443"/>
              </a:xfrm>
              <a:prstGeom prst="ellipse">
                <a:avLst/>
              </a:prstGeom>
              <a:solidFill>
                <a:srgbClr val="FF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542185"/>
                <a:endParaRPr lang="en-US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7" name="TextBox 46">
                    <a:extLst>
                      <a:ext uri="{FF2B5EF4-FFF2-40B4-BE49-F238E27FC236}">
                        <a16:creationId xmlns:a16="http://schemas.microsoft.com/office/drawing/2014/main" id="{DCBFE4D0-9F50-6F6F-A43B-4C071EAAB1E7}"/>
                      </a:ext>
                    </a:extLst>
                  </p:cNvPr>
                  <p:cNvSpPr txBox="1"/>
                  <p:nvPr/>
                </p:nvSpPr>
                <p:spPr>
                  <a:xfrm>
                    <a:off x="1288286" y="456011"/>
                    <a:ext cx="235473" cy="160300"/>
                  </a:xfrm>
                  <a:prstGeom prst="rect">
                    <a:avLst/>
                  </a:prstGeom>
                  <a:noFill/>
                  <a:ln w="12700">
                    <a:noFill/>
                  </a:ln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sz="1051" i="1">
                              <a:latin typeface="DEJAVU SANS" panose="020B0603030804020204" pitchFamily="34" charset="0"/>
                              <a:ea typeface="DEJAVU SANS" panose="020B0603030804020204" pitchFamily="34" charset="0"/>
                              <a:cs typeface="DEJAVU SANS" panose="020B0603030804020204" pitchFamily="34" charset="0"/>
                            </a:rPr>
                            <m:t>N</m:t>
                          </m:r>
                          <m:sSubSup>
                            <m:sSubSupPr>
                              <m:ctrlPr>
                                <a:rPr lang="en-US" sz="1051" i="1">
                                  <a:latin typeface="Cambria Math" panose="02040503050406030204" pitchFamily="18" charset="0"/>
                                  <a:ea typeface="DEJAVU SANS" panose="020B0603030804020204" pitchFamily="34" charset="0"/>
                                  <a:cs typeface="DEJAVU SANS" panose="020B0603030804020204" pitchFamily="34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sz="1051" i="1">
                                  <a:latin typeface="DEJAVU SANS" panose="020B0603030804020204" pitchFamily="34" charset="0"/>
                                  <a:ea typeface="DEJAVU SANS" panose="020B0603030804020204" pitchFamily="34" charset="0"/>
                                  <a:cs typeface="DEJAVU SANS" panose="020B0603030804020204" pitchFamily="34" charset="0"/>
                                </a:rPr>
                                <m:t>O</m:t>
                              </m:r>
                            </m:e>
                            <m:sub>
                              <m:r>
                                <a:rPr lang="en-US" sz="1051" i="1">
                                  <a:latin typeface="DEJAVU SANS" panose="020B0603030804020204" pitchFamily="34" charset="0"/>
                                  <a:ea typeface="DEJAVU SANS" panose="020B0603030804020204" pitchFamily="34" charset="0"/>
                                  <a:cs typeface="DEJAVU SANS" panose="020B0603030804020204" pitchFamily="34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US" sz="1051">
                                  <a:latin typeface="DEJAVU SANS" panose="020B0603030804020204" pitchFamily="34" charset="0"/>
                                  <a:ea typeface="DEJAVU SANS" panose="020B0603030804020204" pitchFamily="34" charset="0"/>
                                  <a:cs typeface="DEJAVU SANS" panose="020B0603030804020204" pitchFamily="34" charset="0"/>
                                </a:rPr>
                                <m:t>−</m:t>
                              </m:r>
                            </m:sup>
                          </m:sSubSup>
                        </m:oMath>
                      </m:oMathPara>
                    </a14:m>
                    <a:endParaRPr lang="en-US" sz="1051" dirty="0">
                      <a:latin typeface="DEJAVU SANS" panose="020B0603030804020204" pitchFamily="34" charset="0"/>
                      <a:ea typeface="DEJAVU SANS" panose="020B0603030804020204" pitchFamily="34" charset="0"/>
                      <a:cs typeface="DEJAVU SANS" panose="020B0603030804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47" name="TextBox 46">
                    <a:extLst>
                      <a:ext uri="{FF2B5EF4-FFF2-40B4-BE49-F238E27FC236}">
                        <a16:creationId xmlns:a16="http://schemas.microsoft.com/office/drawing/2014/main" id="{DCBFE4D0-9F50-6F6F-A43B-4C071EAAB1E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288286" y="456011"/>
                    <a:ext cx="235473" cy="160300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r="-36000"/>
                    </a:stretch>
                  </a:blipFill>
                  <a:ln w="12700"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78DD6F6E-15DB-678D-82F3-BDB3B4B57D2A}"/>
                  </a:ext>
                </a:extLst>
              </p:cNvPr>
              <p:cNvSpPr/>
              <p:nvPr/>
            </p:nvSpPr>
            <p:spPr>
              <a:xfrm>
                <a:off x="1689696" y="758311"/>
                <a:ext cx="135325" cy="127214"/>
              </a:xfrm>
              <a:prstGeom prst="ellipse">
                <a:avLst/>
              </a:prstGeom>
              <a:solidFill>
                <a:srgbClr val="E5D8C8"/>
              </a:solidFill>
              <a:ln w="12700">
                <a:solidFill>
                  <a:srgbClr val="A78966"/>
                </a:solidFill>
              </a:ln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8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A8EBED84-7131-CFDF-7BAF-9E20F7C6B1BB}"/>
                  </a:ext>
                </a:extLst>
              </p:cNvPr>
              <p:cNvSpPr/>
              <p:nvPr/>
            </p:nvSpPr>
            <p:spPr>
              <a:xfrm>
                <a:off x="1831894" y="755381"/>
                <a:ext cx="135325" cy="127214"/>
              </a:xfrm>
              <a:prstGeom prst="ellipse">
                <a:avLst/>
              </a:prstGeom>
              <a:solidFill>
                <a:srgbClr val="E6D8C8"/>
              </a:solidFill>
              <a:ln w="12700">
                <a:solidFill>
                  <a:srgbClr val="A78966"/>
                </a:solidFill>
              </a:ln>
            </p:spPr>
            <p:style>
              <a:lnRef idx="2">
                <a:schemeClr val="accent5">
                  <a:shade val="15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8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8D5CBD30-EC5B-C538-F66C-580D97BD397C}"/>
                  </a:ext>
                </a:extLst>
              </p:cNvPr>
              <p:cNvSpPr/>
              <p:nvPr/>
            </p:nvSpPr>
            <p:spPr>
              <a:xfrm>
                <a:off x="1972818" y="758311"/>
                <a:ext cx="135325" cy="127214"/>
              </a:xfrm>
              <a:prstGeom prst="ellipse">
                <a:avLst/>
              </a:prstGeom>
              <a:solidFill>
                <a:srgbClr val="E5D8C8"/>
              </a:solidFill>
              <a:ln w="12700">
                <a:solidFill>
                  <a:srgbClr val="A78966"/>
                </a:solidFill>
              </a:ln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8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901E755C-D51E-B197-E912-F1CCD3A812DC}"/>
                  </a:ext>
                </a:extLst>
              </p:cNvPr>
              <p:cNvSpPr/>
              <p:nvPr/>
            </p:nvSpPr>
            <p:spPr>
              <a:xfrm>
                <a:off x="2108144" y="758311"/>
                <a:ext cx="135325" cy="127214"/>
              </a:xfrm>
              <a:prstGeom prst="ellipse">
                <a:avLst/>
              </a:prstGeom>
              <a:solidFill>
                <a:srgbClr val="E5D8C8"/>
              </a:solidFill>
              <a:ln w="12700">
                <a:solidFill>
                  <a:srgbClr val="A78966"/>
                </a:solidFill>
              </a:ln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8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54C69BA4-5E44-7A15-84B1-36A0342E2CA0}"/>
                  </a:ext>
                </a:extLst>
              </p:cNvPr>
              <p:cNvSpPr/>
              <p:nvPr/>
            </p:nvSpPr>
            <p:spPr>
              <a:xfrm>
                <a:off x="1689696" y="888763"/>
                <a:ext cx="135325" cy="127214"/>
              </a:xfrm>
              <a:prstGeom prst="ellipse">
                <a:avLst/>
              </a:prstGeom>
              <a:solidFill>
                <a:srgbClr val="E5D8C8"/>
              </a:solidFill>
              <a:ln w="12700">
                <a:solidFill>
                  <a:srgbClr val="A78966"/>
                </a:solidFill>
              </a:ln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4FD67699-10FF-F6DA-525A-2ACD2870220E}"/>
                  </a:ext>
                </a:extLst>
              </p:cNvPr>
              <p:cNvSpPr/>
              <p:nvPr/>
            </p:nvSpPr>
            <p:spPr>
              <a:xfrm>
                <a:off x="1828213" y="890109"/>
                <a:ext cx="135325" cy="127214"/>
              </a:xfrm>
              <a:prstGeom prst="ellipse">
                <a:avLst/>
              </a:prstGeom>
              <a:solidFill>
                <a:srgbClr val="E5D8C8"/>
              </a:solidFill>
              <a:ln w="12700">
                <a:solidFill>
                  <a:srgbClr val="A78966"/>
                </a:solidFill>
              </a:ln>
            </p:spPr>
            <p:style>
              <a:lnRef idx="2">
                <a:schemeClr val="accent5">
                  <a:shade val="15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D3F01787-6844-4023-FA2C-5E87830CB2AD}"/>
                  </a:ext>
                </a:extLst>
              </p:cNvPr>
              <p:cNvSpPr/>
              <p:nvPr/>
            </p:nvSpPr>
            <p:spPr>
              <a:xfrm>
                <a:off x="1972818" y="888764"/>
                <a:ext cx="135325" cy="127214"/>
              </a:xfrm>
              <a:prstGeom prst="ellipse">
                <a:avLst/>
              </a:prstGeom>
              <a:solidFill>
                <a:srgbClr val="E5D8C8"/>
              </a:solidFill>
              <a:ln w="12700">
                <a:solidFill>
                  <a:srgbClr val="A78966"/>
                </a:solidFill>
              </a:ln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D56E4EFC-5885-929F-4BD3-CA0AE0AAFACB}"/>
                  </a:ext>
                </a:extLst>
              </p:cNvPr>
              <p:cNvSpPr/>
              <p:nvPr/>
            </p:nvSpPr>
            <p:spPr>
              <a:xfrm>
                <a:off x="2108144" y="888764"/>
                <a:ext cx="135325" cy="127214"/>
              </a:xfrm>
              <a:prstGeom prst="ellipse">
                <a:avLst/>
              </a:prstGeom>
              <a:solidFill>
                <a:srgbClr val="E5D8C8"/>
              </a:solidFill>
              <a:ln w="12700">
                <a:solidFill>
                  <a:srgbClr val="A78966"/>
                </a:solidFill>
              </a:ln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56" name="Straight Arrow Connector 55">
                <a:extLst>
                  <a:ext uri="{FF2B5EF4-FFF2-40B4-BE49-F238E27FC236}">
                    <a16:creationId xmlns:a16="http://schemas.microsoft.com/office/drawing/2014/main" id="{CC215B1D-3F78-9FE4-29FC-E8CC2980432F}"/>
                  </a:ext>
                </a:extLst>
              </p:cNvPr>
              <p:cNvCxnSpPr/>
              <p:nvPr/>
            </p:nvCxnSpPr>
            <p:spPr>
              <a:xfrm>
                <a:off x="2316023" y="882411"/>
                <a:ext cx="339795" cy="0"/>
              </a:xfrm>
              <a:prstGeom prst="straightConnector1">
                <a:avLst/>
              </a:prstGeom>
              <a:ln>
                <a:tailEnd type="triangle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8" name="Curved Connector 57">
                <a:extLst>
                  <a:ext uri="{FF2B5EF4-FFF2-40B4-BE49-F238E27FC236}">
                    <a16:creationId xmlns:a16="http://schemas.microsoft.com/office/drawing/2014/main" id="{D1596152-DE78-265A-1D24-7220BB4DF408}"/>
                  </a:ext>
                </a:extLst>
              </p:cNvPr>
              <p:cNvCxnSpPr>
                <a:endCxn id="50" idx="1"/>
              </p:cNvCxnSpPr>
              <p:nvPr/>
            </p:nvCxnSpPr>
            <p:spPr>
              <a:xfrm>
                <a:off x="1825021" y="663195"/>
                <a:ext cx="167616" cy="113745"/>
              </a:xfrm>
              <a:prstGeom prst="curvedConnector2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4893F839-52CF-F46D-98B2-7526FC6E8D30}"/>
                </a:ext>
              </a:extLst>
            </p:cNvPr>
            <p:cNvGrpSpPr/>
            <p:nvPr/>
          </p:nvGrpSpPr>
          <p:grpSpPr>
            <a:xfrm>
              <a:off x="5656458" y="609482"/>
              <a:ext cx="822661" cy="708264"/>
              <a:chOff x="5968042" y="404391"/>
              <a:chExt cx="657743" cy="542377"/>
            </a:xfrm>
          </p:grpSpPr>
          <p:grpSp>
            <p:nvGrpSpPr>
              <p:cNvPr id="66" name="Group 65">
                <a:extLst>
                  <a:ext uri="{FF2B5EF4-FFF2-40B4-BE49-F238E27FC236}">
                    <a16:creationId xmlns:a16="http://schemas.microsoft.com/office/drawing/2014/main" id="{62C82DF2-910C-3603-1CFB-980F889871D7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5968042" y="511338"/>
                <a:ext cx="553773" cy="435430"/>
                <a:chOff x="15667395" y="16714059"/>
                <a:chExt cx="2575593" cy="2265406"/>
              </a:xfrm>
            </p:grpSpPr>
            <p:sp>
              <p:nvSpPr>
                <p:cNvPr id="67" name="Oval 66">
                  <a:extLst>
                    <a:ext uri="{FF2B5EF4-FFF2-40B4-BE49-F238E27FC236}">
                      <a16:creationId xmlns:a16="http://schemas.microsoft.com/office/drawing/2014/main" id="{D3336B82-1961-7DDD-1D84-C3D9443C8EA2}"/>
                    </a:ext>
                  </a:extLst>
                </p:cNvPr>
                <p:cNvSpPr/>
                <p:nvPr/>
              </p:nvSpPr>
              <p:spPr>
                <a:xfrm>
                  <a:off x="15667395" y="17631908"/>
                  <a:ext cx="629395" cy="661855"/>
                </a:xfrm>
                <a:prstGeom prst="ellipse">
                  <a:avLst/>
                </a:prstGeom>
                <a:solidFill>
                  <a:srgbClr val="E5D8C8"/>
                </a:solidFill>
                <a:ln w="12700">
                  <a:solidFill>
                    <a:srgbClr val="A78966"/>
                  </a:solidFill>
                </a:ln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58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8" name="Oval 67">
                  <a:extLst>
                    <a:ext uri="{FF2B5EF4-FFF2-40B4-BE49-F238E27FC236}">
                      <a16:creationId xmlns:a16="http://schemas.microsoft.com/office/drawing/2014/main" id="{25FC9A55-12E1-6DE7-D45F-0A4DC1026FA3}"/>
                    </a:ext>
                  </a:extLst>
                </p:cNvPr>
                <p:cNvSpPr/>
                <p:nvPr/>
              </p:nvSpPr>
              <p:spPr>
                <a:xfrm>
                  <a:off x="16328760" y="17616669"/>
                  <a:ext cx="629395" cy="661855"/>
                </a:xfrm>
                <a:prstGeom prst="ellipse">
                  <a:avLst/>
                </a:prstGeom>
                <a:solidFill>
                  <a:srgbClr val="E6D8C8"/>
                </a:solidFill>
                <a:ln w="12700">
                  <a:solidFill>
                    <a:srgbClr val="A78966"/>
                  </a:solidFill>
                </a:ln>
              </p:spPr>
              <p:style>
                <a:lnRef idx="2">
                  <a:schemeClr val="accent5">
                    <a:shade val="15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58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9" name="Oval 68">
                  <a:extLst>
                    <a:ext uri="{FF2B5EF4-FFF2-40B4-BE49-F238E27FC236}">
                      <a16:creationId xmlns:a16="http://schemas.microsoft.com/office/drawing/2014/main" id="{26A97BFE-F9DB-22AD-80C2-75BA4E02B273}"/>
                    </a:ext>
                  </a:extLst>
                </p:cNvPr>
                <p:cNvSpPr/>
                <p:nvPr/>
              </p:nvSpPr>
              <p:spPr>
                <a:xfrm>
                  <a:off x="16984196" y="17631908"/>
                  <a:ext cx="629395" cy="661855"/>
                </a:xfrm>
                <a:prstGeom prst="ellipse">
                  <a:avLst/>
                </a:prstGeom>
                <a:solidFill>
                  <a:srgbClr val="E5D8C8"/>
                </a:solidFill>
                <a:ln w="12700">
                  <a:solidFill>
                    <a:srgbClr val="A78966"/>
                  </a:solidFill>
                </a:ln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58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0" name="Oval 69">
                  <a:extLst>
                    <a:ext uri="{FF2B5EF4-FFF2-40B4-BE49-F238E27FC236}">
                      <a16:creationId xmlns:a16="http://schemas.microsoft.com/office/drawing/2014/main" id="{DB17E39D-B30A-9997-EADF-EADFC9E61A26}"/>
                    </a:ext>
                  </a:extLst>
                </p:cNvPr>
                <p:cNvSpPr/>
                <p:nvPr/>
              </p:nvSpPr>
              <p:spPr>
                <a:xfrm>
                  <a:off x="17613593" y="17631908"/>
                  <a:ext cx="629395" cy="661855"/>
                </a:xfrm>
                <a:prstGeom prst="ellipse">
                  <a:avLst/>
                </a:prstGeom>
                <a:solidFill>
                  <a:srgbClr val="E5D8C8"/>
                </a:solidFill>
                <a:ln w="12700">
                  <a:solidFill>
                    <a:srgbClr val="A78966"/>
                  </a:solidFill>
                </a:ln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58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1" name="Oval 70">
                  <a:extLst>
                    <a:ext uri="{FF2B5EF4-FFF2-40B4-BE49-F238E27FC236}">
                      <a16:creationId xmlns:a16="http://schemas.microsoft.com/office/drawing/2014/main" id="{82D3670A-70BD-065C-93B2-D5F3489290AB}"/>
                    </a:ext>
                  </a:extLst>
                </p:cNvPr>
                <p:cNvSpPr/>
                <p:nvPr/>
              </p:nvSpPr>
              <p:spPr>
                <a:xfrm>
                  <a:off x="15667395" y="18310612"/>
                  <a:ext cx="629395" cy="661855"/>
                </a:xfrm>
                <a:prstGeom prst="ellipse">
                  <a:avLst/>
                </a:prstGeom>
                <a:solidFill>
                  <a:srgbClr val="E5D8C8"/>
                </a:solidFill>
                <a:ln w="12700">
                  <a:solidFill>
                    <a:srgbClr val="A78966"/>
                  </a:solidFill>
                </a:ln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2" name="Oval 71">
                  <a:extLst>
                    <a:ext uri="{FF2B5EF4-FFF2-40B4-BE49-F238E27FC236}">
                      <a16:creationId xmlns:a16="http://schemas.microsoft.com/office/drawing/2014/main" id="{9B8C341E-C70B-2D22-FC3C-F03ABC315DFF}"/>
                    </a:ext>
                  </a:extLst>
                </p:cNvPr>
                <p:cNvSpPr/>
                <p:nvPr/>
              </p:nvSpPr>
              <p:spPr>
                <a:xfrm>
                  <a:off x="16311639" y="18317611"/>
                  <a:ext cx="629396" cy="661854"/>
                </a:xfrm>
                <a:prstGeom prst="ellipse">
                  <a:avLst/>
                </a:prstGeom>
                <a:solidFill>
                  <a:srgbClr val="E5D8C8"/>
                </a:solidFill>
                <a:ln w="12700">
                  <a:solidFill>
                    <a:srgbClr val="A78966"/>
                  </a:solidFill>
                </a:ln>
              </p:spPr>
              <p:style>
                <a:lnRef idx="2">
                  <a:schemeClr val="accent5">
                    <a:shade val="15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3" name="Oval 72">
                  <a:extLst>
                    <a:ext uri="{FF2B5EF4-FFF2-40B4-BE49-F238E27FC236}">
                      <a16:creationId xmlns:a16="http://schemas.microsoft.com/office/drawing/2014/main" id="{643824DB-2480-2E96-C809-1FCFFD68DA41}"/>
                    </a:ext>
                  </a:extLst>
                </p:cNvPr>
                <p:cNvSpPr/>
                <p:nvPr/>
              </p:nvSpPr>
              <p:spPr>
                <a:xfrm>
                  <a:off x="16984195" y="18310615"/>
                  <a:ext cx="629396" cy="661854"/>
                </a:xfrm>
                <a:prstGeom prst="ellipse">
                  <a:avLst/>
                </a:prstGeom>
                <a:solidFill>
                  <a:srgbClr val="E5D8C8"/>
                </a:solidFill>
                <a:ln w="12700">
                  <a:solidFill>
                    <a:srgbClr val="A78966"/>
                  </a:solidFill>
                </a:ln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4" name="Oval 73">
                  <a:extLst>
                    <a:ext uri="{FF2B5EF4-FFF2-40B4-BE49-F238E27FC236}">
                      <a16:creationId xmlns:a16="http://schemas.microsoft.com/office/drawing/2014/main" id="{2F8D905C-7DD0-6DCC-F385-991B4FA0D331}"/>
                    </a:ext>
                  </a:extLst>
                </p:cNvPr>
                <p:cNvSpPr/>
                <p:nvPr/>
              </p:nvSpPr>
              <p:spPr>
                <a:xfrm>
                  <a:off x="17613592" y="18310615"/>
                  <a:ext cx="629396" cy="661854"/>
                </a:xfrm>
                <a:prstGeom prst="ellipse">
                  <a:avLst/>
                </a:prstGeom>
                <a:solidFill>
                  <a:srgbClr val="E5D8C8"/>
                </a:solidFill>
                <a:ln w="12700">
                  <a:solidFill>
                    <a:srgbClr val="A78966"/>
                  </a:solidFill>
                </a:ln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75" name="Group 74">
                  <a:extLst>
                    <a:ext uri="{FF2B5EF4-FFF2-40B4-BE49-F238E27FC236}">
                      <a16:creationId xmlns:a16="http://schemas.microsoft.com/office/drawing/2014/main" id="{521235E8-EA44-CB81-2A2F-B1BB650D43FA}"/>
                    </a:ext>
                  </a:extLst>
                </p:cNvPr>
                <p:cNvGrpSpPr/>
                <p:nvPr/>
              </p:nvGrpSpPr>
              <p:grpSpPr>
                <a:xfrm>
                  <a:off x="16524549" y="16714059"/>
                  <a:ext cx="827729" cy="842723"/>
                  <a:chOff x="2134882" y="2874264"/>
                  <a:chExt cx="595994" cy="570992"/>
                </a:xfrm>
              </p:grpSpPr>
              <p:sp>
                <p:nvSpPr>
                  <p:cNvPr id="76" name="Oval 75">
                    <a:extLst>
                      <a:ext uri="{FF2B5EF4-FFF2-40B4-BE49-F238E27FC236}">
                        <a16:creationId xmlns:a16="http://schemas.microsoft.com/office/drawing/2014/main" id="{A8B440D7-E0D9-29D1-6C85-FB13BC9762E5}"/>
                      </a:ext>
                    </a:extLst>
                  </p:cNvPr>
                  <p:cNvSpPr/>
                  <p:nvPr/>
                </p:nvSpPr>
                <p:spPr>
                  <a:xfrm>
                    <a:off x="2493132" y="3191256"/>
                    <a:ext cx="237744" cy="237744"/>
                  </a:xfrm>
                  <a:prstGeom prst="ellipse">
                    <a:avLst/>
                  </a:prstGeom>
                  <a:solidFill>
                    <a:srgbClr val="FF0000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542185"/>
                    <a:endParaRPr lang="en-US" dirty="0">
                      <a:solidFill>
                        <a:prstClr val="white"/>
                      </a:solidFill>
                      <a:latin typeface="Calibri" panose="020F0502020204030204"/>
                    </a:endParaRPr>
                  </a:p>
                </p:txBody>
              </p:sp>
              <p:sp>
                <p:nvSpPr>
                  <p:cNvPr id="77" name="Oval 76">
                    <a:extLst>
                      <a:ext uri="{FF2B5EF4-FFF2-40B4-BE49-F238E27FC236}">
                        <a16:creationId xmlns:a16="http://schemas.microsoft.com/office/drawing/2014/main" id="{4EADF141-CBF8-16A1-128E-871F158DF885}"/>
                      </a:ext>
                    </a:extLst>
                  </p:cNvPr>
                  <p:cNvSpPr/>
                  <p:nvPr/>
                </p:nvSpPr>
                <p:spPr>
                  <a:xfrm>
                    <a:off x="2291964" y="3072384"/>
                    <a:ext cx="274320" cy="274320"/>
                  </a:xfrm>
                  <a:prstGeom prst="ellipse">
                    <a:avLst/>
                  </a:prstGeom>
                  <a:solidFill>
                    <a:srgbClr val="1B1BFF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542185"/>
                    <a:endParaRPr lang="en-US" dirty="0">
                      <a:solidFill>
                        <a:prstClr val="white"/>
                      </a:solidFill>
                      <a:latin typeface="Calibri" panose="020F0502020204030204"/>
                    </a:endParaRPr>
                  </a:p>
                </p:txBody>
              </p:sp>
              <p:sp>
                <p:nvSpPr>
                  <p:cNvPr id="78" name="Oval 77">
                    <a:extLst>
                      <a:ext uri="{FF2B5EF4-FFF2-40B4-BE49-F238E27FC236}">
                        <a16:creationId xmlns:a16="http://schemas.microsoft.com/office/drawing/2014/main" id="{9B36B68B-3290-5B59-7456-470648412D79}"/>
                      </a:ext>
                    </a:extLst>
                  </p:cNvPr>
                  <p:cNvSpPr/>
                  <p:nvPr/>
                </p:nvSpPr>
                <p:spPr>
                  <a:xfrm>
                    <a:off x="2310252" y="2874264"/>
                    <a:ext cx="237744" cy="237744"/>
                  </a:xfrm>
                  <a:prstGeom prst="ellipse">
                    <a:avLst/>
                  </a:prstGeom>
                  <a:solidFill>
                    <a:srgbClr val="FF0000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542185"/>
                    <a:endParaRPr lang="en-US" dirty="0">
                      <a:solidFill>
                        <a:prstClr val="white"/>
                      </a:solidFill>
                      <a:latin typeface="Calibri" panose="020F0502020204030204"/>
                    </a:endParaRPr>
                  </a:p>
                </p:txBody>
              </p:sp>
              <p:sp>
                <p:nvSpPr>
                  <p:cNvPr id="79" name="Oval 78">
                    <a:extLst>
                      <a:ext uri="{FF2B5EF4-FFF2-40B4-BE49-F238E27FC236}">
                        <a16:creationId xmlns:a16="http://schemas.microsoft.com/office/drawing/2014/main" id="{0DB7E155-FB1C-096C-2219-5BD3C00E5307}"/>
                      </a:ext>
                    </a:extLst>
                  </p:cNvPr>
                  <p:cNvSpPr/>
                  <p:nvPr/>
                </p:nvSpPr>
                <p:spPr>
                  <a:xfrm>
                    <a:off x="2134882" y="3207512"/>
                    <a:ext cx="237744" cy="237744"/>
                  </a:xfrm>
                  <a:prstGeom prst="ellipse">
                    <a:avLst/>
                  </a:prstGeom>
                  <a:solidFill>
                    <a:srgbClr val="FF0000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542185"/>
                    <a:endParaRPr lang="en-US" dirty="0">
                      <a:solidFill>
                        <a:prstClr val="white"/>
                      </a:solidFill>
                      <a:latin typeface="Calibri" panose="020F0502020204030204"/>
                    </a:endParaRPr>
                  </a:p>
                </p:txBody>
              </p:sp>
            </p:grp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1" name="TextBox 80">
                    <a:extLst>
                      <a:ext uri="{FF2B5EF4-FFF2-40B4-BE49-F238E27FC236}">
                        <a16:creationId xmlns:a16="http://schemas.microsoft.com/office/drawing/2014/main" id="{DE54372B-FA8C-A14D-6312-F668A13CBEFE}"/>
                      </a:ext>
                    </a:extLst>
                  </p:cNvPr>
                  <p:cNvSpPr txBox="1"/>
                  <p:nvPr/>
                </p:nvSpPr>
                <p:spPr>
                  <a:xfrm>
                    <a:off x="6368429" y="404391"/>
                    <a:ext cx="257356" cy="162027"/>
                  </a:xfrm>
                  <a:prstGeom prst="rect">
                    <a:avLst/>
                  </a:prstGeom>
                  <a:noFill/>
                  <a:ln w="12700">
                    <a:noFill/>
                  </a:ln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051" i="1">
                                  <a:latin typeface="Cambria Math" panose="02040503050406030204" pitchFamily="18" charset="0"/>
                                  <a:ea typeface="DEJAVU SANS" panose="020B0603030804020204" pitchFamily="34" charset="0"/>
                                  <a:cs typeface="DEJAVU SANS" panose="020B0603030804020204" pitchFamily="34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051">
                                  <a:latin typeface="DEJAVU SANS" panose="020B0603030804020204" pitchFamily="34" charset="0"/>
                                  <a:ea typeface="DEJAVU SANS" panose="020B0603030804020204" pitchFamily="34" charset="0"/>
                                  <a:cs typeface="DEJAVU SANS" panose="020B0603030804020204" pitchFamily="34" charset="0"/>
                                </a:rPr>
                                <m:t>μ</m:t>
                              </m:r>
                            </m:e>
                            <m:sub>
                              <m:sSubSup>
                                <m:sSubSupPr>
                                  <m:ctrlPr>
                                    <a:rPr lang="en-US" sz="1051" i="1">
                                      <a:latin typeface="Cambria Math" panose="02040503050406030204" pitchFamily="18" charset="0"/>
                                      <a:ea typeface="DEJAVU SANS" panose="020B0603030804020204" pitchFamily="34" charset="0"/>
                                      <a:cs typeface="DEJAVU SANS" panose="020B0603030804020204" pitchFamily="34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051">
                                      <a:latin typeface="DEJAVU SANS" panose="020B0603030804020204" pitchFamily="34" charset="0"/>
                                      <a:ea typeface="DEJAVU SANS" panose="020B0603030804020204" pitchFamily="34" charset="0"/>
                                      <a:cs typeface="DEJAVU SANS" panose="020B0603030804020204" pitchFamily="34" charset="0"/>
                                    </a:rPr>
                                    <m:t>NO</m:t>
                                  </m:r>
                                </m:e>
                                <m:sub>
                                  <m:r>
                                    <a:rPr lang="en-US" sz="1051">
                                      <a:latin typeface="DEJAVU SANS" panose="020B0603030804020204" pitchFamily="34" charset="0"/>
                                      <a:ea typeface="DEJAVU SANS" panose="020B0603030804020204" pitchFamily="34" charset="0"/>
                                      <a:cs typeface="DEJAVU SANS" panose="020B0603030804020204" pitchFamily="34" charset="0"/>
                                    </a:rPr>
                                    <m:t>3</m:t>
                                  </m:r>
                                </m:sub>
                                <m:sup>
                                  <m:r>
                                    <a:rPr lang="en-US" sz="1051">
                                      <a:latin typeface="DEJAVU SANS" panose="020B0603030804020204" pitchFamily="34" charset="0"/>
                                      <a:ea typeface="DEJAVU SANS" panose="020B0603030804020204" pitchFamily="34" charset="0"/>
                                      <a:cs typeface="DEJAVU SANS" panose="020B0603030804020204" pitchFamily="34" charset="0"/>
                                    </a:rPr>
                                    <m:t>∗</m:t>
                                  </m:r>
                                </m:sup>
                              </m:sSubSup>
                            </m:sub>
                          </m:sSub>
                        </m:oMath>
                      </m:oMathPara>
                    </a14:m>
                    <a:endParaRPr lang="en-US" sz="1051" dirty="0">
                      <a:latin typeface="DEJAVU SANS" panose="020B0603030804020204" pitchFamily="34" charset="0"/>
                      <a:ea typeface="DEJAVU SANS" panose="020B0603030804020204" pitchFamily="34" charset="0"/>
                      <a:cs typeface="DEJAVU SANS" panose="020B0603030804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81" name="TextBox 80">
                    <a:extLst>
                      <a:ext uri="{FF2B5EF4-FFF2-40B4-BE49-F238E27FC236}">
                        <a16:creationId xmlns:a16="http://schemas.microsoft.com/office/drawing/2014/main" id="{DE54372B-FA8C-A14D-6312-F668A13CBEF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68429" y="404391"/>
                    <a:ext cx="257356" cy="162027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r="-17241" b="-9524"/>
                    </a:stretch>
                  </a:blipFill>
                  <a:ln w="12700"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82" name="Straight Arrow Connector 81">
                <a:extLst>
                  <a:ext uri="{FF2B5EF4-FFF2-40B4-BE49-F238E27FC236}">
                    <a16:creationId xmlns:a16="http://schemas.microsoft.com/office/drawing/2014/main" id="{B4CE3D7A-30A6-C038-E8CE-76CEB4015FC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386488" y="511993"/>
                <a:ext cx="0" cy="134132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sm" len="med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386D130E-3A82-273B-9411-1F0ADAFDB14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64176" y="646647"/>
                <a:ext cx="44625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B895D71A-9FF9-B3BD-011B-CC41E824A1A0}"/>
                </a:ext>
              </a:extLst>
            </p:cNvPr>
            <p:cNvSpPr txBox="1"/>
            <p:nvPr/>
          </p:nvSpPr>
          <p:spPr>
            <a:xfrm>
              <a:off x="4551151" y="515006"/>
              <a:ext cx="562453" cy="238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63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(b)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id="{BF5E1C1A-C64C-2FD2-53E1-4214497C4E89}"/>
                    </a:ext>
                  </a:extLst>
                </p:cNvPr>
                <p:cNvSpPr txBox="1"/>
                <p:nvPr/>
              </p:nvSpPr>
              <p:spPr>
                <a:xfrm>
                  <a:off x="5922839" y="3877087"/>
                  <a:ext cx="2378462" cy="23876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63" i="1">
                                <a:latin typeface="Cambria Math" panose="02040503050406030204" pitchFamily="18" charset="0"/>
                                <a:ea typeface="DEJAVU SANS" panose="020B0603030804020204" pitchFamily="34" charset="0"/>
                                <a:cs typeface="DEJAVU SANS" panose="020B0603030804020204" pitchFamily="34" charset="0"/>
                              </a:rPr>
                            </m:ctrlPr>
                          </m:sSubPr>
                          <m:e>
                            <m:r>
                              <a:rPr lang="en-US" sz="1263">
                                <a:latin typeface="DEJAVU SANS" panose="020B0603030804020204" pitchFamily="34" charset="0"/>
                                <a:ea typeface="DEJAVU SANS" panose="020B0603030804020204" pitchFamily="34" charset="0"/>
                                <a:cs typeface="DEJAVU SANS" panose="020B0603030804020204" pitchFamily="34" charset="0"/>
                              </a:rPr>
                              <m:t>∆</m:t>
                            </m:r>
                            <m:r>
                              <m:rPr>
                                <m:sty m:val="p"/>
                              </m:rPr>
                              <a:rPr lang="el-GR" sz="1263">
                                <a:latin typeface="DEJAVU SANS" panose="020B0603030804020204" pitchFamily="34" charset="0"/>
                                <a:ea typeface="DEJAVU SANS" panose="020B0603030804020204" pitchFamily="34" charset="0"/>
                                <a:cs typeface="DEJAVU SANS" panose="020B0603030804020204" pitchFamily="34" charset="0"/>
                              </a:rPr>
                              <m:t>μ</m:t>
                            </m:r>
                          </m:e>
                          <m:sub>
                            <m:sSubSup>
                              <m:sSubSupPr>
                                <m:ctrlPr>
                                  <a:rPr lang="en-US" sz="1263" i="1">
                                    <a:latin typeface="Cambria Math" panose="02040503050406030204" pitchFamily="18" charset="0"/>
                                    <a:ea typeface="DEJAVU SANS" panose="020B0603030804020204" pitchFamily="34" charset="0"/>
                                    <a:cs typeface="DEJAVU SANS" panose="020B0603030804020204" pitchFamily="34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en-US" sz="1263">
                                    <a:latin typeface="DEJAVU SANS" panose="020B0603030804020204" pitchFamily="34" charset="0"/>
                                    <a:ea typeface="DEJAVU SANS" panose="020B0603030804020204" pitchFamily="34" charset="0"/>
                                    <a:cs typeface="DEJAVU SANS" panose="020B0603030804020204" pitchFamily="34" charset="0"/>
                                  </a:rPr>
                                  <m:t>NO</m:t>
                                </m:r>
                              </m:e>
                              <m:sub>
                                <m:r>
                                  <a:rPr lang="en-US" sz="1263">
                                    <a:latin typeface="DEJAVU SANS" panose="020B0603030804020204" pitchFamily="34" charset="0"/>
                                    <a:ea typeface="DEJAVU SANS" panose="020B0603030804020204" pitchFamily="34" charset="0"/>
                                    <a:cs typeface="DEJAVU SANS" panose="020B0603030804020204" pitchFamily="34" charset="0"/>
                                  </a:rPr>
                                  <m:t>3</m:t>
                                </m:r>
                              </m:sub>
                              <m:sup>
                                <m:r>
                                  <a:rPr lang="en-US" sz="1263">
                                    <a:latin typeface="DEJAVU SANS" panose="020B0603030804020204" pitchFamily="34" charset="0"/>
                                    <a:ea typeface="DEJAVU SANS" panose="020B0603030804020204" pitchFamily="34" charset="0"/>
                                    <a:cs typeface="DEJAVU SANS" panose="020B0603030804020204" pitchFamily="34" charset="0"/>
                                  </a:rPr>
                                  <m:t>∗</m:t>
                                </m:r>
                              </m:sup>
                            </m:sSubSup>
                          </m:sub>
                        </m:sSub>
                        <m:r>
                          <a:rPr lang="en-US" sz="1263">
                            <a:latin typeface="DEJAVU SANS" panose="020B0603030804020204" pitchFamily="34" charset="0"/>
                            <a:ea typeface="DEJAVU SANS" panose="020B0603030804020204" pitchFamily="34" charset="0"/>
                            <a:cs typeface="DEJAVU SANS" panose="020B0603030804020204" pitchFamily="34" charset="0"/>
                          </a:rPr>
                          <m:t>= </m:t>
                        </m:r>
                        <m:sSub>
                          <m:sSubPr>
                            <m:ctrlPr>
                              <a:rPr lang="en-US" sz="1263" i="1">
                                <a:latin typeface="Cambria Math" panose="02040503050406030204" pitchFamily="18" charset="0"/>
                                <a:ea typeface="DEJAVU SANS" panose="020B0603030804020204" pitchFamily="34" charset="0"/>
                                <a:cs typeface="DEJAVU SANS" panose="020B0603030804020204" pitchFamily="34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263">
                                <a:latin typeface="DEJAVU SANS" panose="020B0603030804020204" pitchFamily="34" charset="0"/>
                                <a:ea typeface="DEJAVU SANS" panose="020B0603030804020204" pitchFamily="34" charset="0"/>
                                <a:cs typeface="DEJAVU SANS" panose="020B0603030804020204" pitchFamily="34" charset="0"/>
                              </a:rPr>
                              <m:t>μ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1263">
                                <a:latin typeface="DEJAVU SANS" panose="020B0603030804020204" pitchFamily="34" charset="0"/>
                                <a:ea typeface="DEJAVU SANS" panose="020B0603030804020204" pitchFamily="34" charset="0"/>
                                <a:cs typeface="DEJAVU SANS" panose="020B0603030804020204" pitchFamily="34" charset="0"/>
                              </a:rPr>
                              <m:t>N</m:t>
                            </m:r>
                            <m:sSubSup>
                              <m:sSubSupPr>
                                <m:ctrlPr>
                                  <a:rPr lang="en-US" sz="1263" i="1">
                                    <a:latin typeface="Cambria Math" panose="02040503050406030204" pitchFamily="18" charset="0"/>
                                    <a:ea typeface="DEJAVU SANS" panose="020B0603030804020204" pitchFamily="34" charset="0"/>
                                    <a:cs typeface="DEJAVU SANS" panose="020B0603030804020204" pitchFamily="34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en-US" sz="1263">
                                    <a:latin typeface="DEJAVU SANS" panose="020B0603030804020204" pitchFamily="34" charset="0"/>
                                    <a:ea typeface="DEJAVU SANS" panose="020B0603030804020204" pitchFamily="34" charset="0"/>
                                    <a:cs typeface="DEJAVU SANS" panose="020B0603030804020204" pitchFamily="34" charset="0"/>
                                  </a:rPr>
                                  <m:t>O</m:t>
                                </m:r>
                              </m:e>
                              <m:sub>
                                <m:r>
                                  <a:rPr lang="en-US" sz="1263">
                                    <a:latin typeface="DEJAVU SANS" panose="020B0603030804020204" pitchFamily="34" charset="0"/>
                                    <a:ea typeface="DEJAVU SANS" panose="020B0603030804020204" pitchFamily="34" charset="0"/>
                                    <a:cs typeface="DEJAVU SANS" panose="020B0603030804020204" pitchFamily="34" charset="0"/>
                                  </a:rPr>
                                  <m:t>3</m:t>
                                </m:r>
                              </m:sub>
                              <m:sup>
                                <m:r>
                                  <a:rPr lang="en-US" sz="1263">
                                    <a:latin typeface="DEJAVU SANS" panose="020B0603030804020204" pitchFamily="34" charset="0"/>
                                    <a:ea typeface="DEJAVU SANS" panose="020B0603030804020204" pitchFamily="34" charset="0"/>
                                    <a:cs typeface="DEJAVU SANS" panose="020B0603030804020204" pitchFamily="34" charset="0"/>
                                  </a:rPr>
                                  <m:t>∗</m:t>
                                </m:r>
                              </m:sup>
                            </m:sSubSup>
                          </m:sub>
                        </m:sSub>
                        <m:r>
                          <a:rPr lang="en-US" sz="1263">
                            <a:latin typeface="DEJAVU SANS" panose="020B0603030804020204" pitchFamily="34" charset="0"/>
                            <a:ea typeface="DEJAVU SANS" panose="020B0603030804020204" pitchFamily="34" charset="0"/>
                            <a:cs typeface="DEJAVU SANS" panose="020B0603030804020204" pitchFamily="34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263" i="1">
                                <a:latin typeface="Cambria Math" panose="02040503050406030204" pitchFamily="18" charset="0"/>
                                <a:ea typeface="DEJAVU SANS" panose="020B0603030804020204" pitchFamily="34" charset="0"/>
                                <a:cs typeface="DEJAVU SANS" panose="020B0603030804020204" pitchFamily="34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263">
                                <a:latin typeface="DEJAVU SANS" panose="020B0603030804020204" pitchFamily="34" charset="0"/>
                                <a:ea typeface="DEJAVU SANS" panose="020B0603030804020204" pitchFamily="34" charset="0"/>
                                <a:cs typeface="DEJAVU SANS" panose="020B0603030804020204" pitchFamily="34" charset="0"/>
                              </a:rPr>
                              <m:t>μ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1263">
                                <a:latin typeface="DEJAVU SANS" panose="020B0603030804020204" pitchFamily="34" charset="0"/>
                                <a:ea typeface="DEJAVU SANS" panose="020B0603030804020204" pitchFamily="34" charset="0"/>
                                <a:cs typeface="DEJAVU SANS" panose="020B0603030804020204" pitchFamily="34" charset="0"/>
                              </a:rPr>
                              <m:t>slab</m:t>
                            </m:r>
                          </m:sub>
                        </m:sSub>
                        <m:r>
                          <a:rPr lang="en-US" sz="1263">
                            <a:latin typeface="DEJAVU SANS" panose="020B0603030804020204" pitchFamily="34" charset="0"/>
                            <a:ea typeface="DEJAVU SANS" panose="020B0603030804020204" pitchFamily="34" charset="0"/>
                            <a:cs typeface="DEJAVU SANS" panose="020B0603030804020204" pitchFamily="34" charset="0"/>
                          </a:rPr>
                          <m:t> (</m:t>
                        </m:r>
                        <m:r>
                          <m:rPr>
                            <m:sty m:val="p"/>
                          </m:rPr>
                          <a:rPr lang="en-US" sz="1263">
                            <a:latin typeface="DEJAVU SANS" panose="020B0603030804020204" pitchFamily="34" charset="0"/>
                            <a:ea typeface="DEJAVU SANS" panose="020B0603030804020204" pitchFamily="34" charset="0"/>
                            <a:cs typeface="DEJAVU SANS" panose="020B0603030804020204" pitchFamily="34" charset="0"/>
                          </a:rPr>
                          <m:t>D</m:t>
                        </m:r>
                        <m:r>
                          <a:rPr lang="en-US" sz="1263">
                            <a:latin typeface="DEJAVU SANS" panose="020B0603030804020204" pitchFamily="34" charset="0"/>
                            <a:ea typeface="DEJAVU SANS" panose="020B0603030804020204" pitchFamily="34" charset="0"/>
                            <a:cs typeface="DEJAVU SANS" panose="020B0603030804020204" pitchFamily="34" charset="0"/>
                          </a:rPr>
                          <m:t>)</m:t>
                        </m:r>
                      </m:oMath>
                    </m:oMathPara>
                  </a14:m>
                  <a:endParaRPr lang="en-US" sz="1263" dirty="0">
                    <a:latin typeface="DEJAVU SANS" panose="020B0603030804020204" pitchFamily="34" charset="0"/>
                    <a:ea typeface="DEJAVU SANS" panose="020B0603030804020204" pitchFamily="34" charset="0"/>
                    <a:cs typeface="DEJAVU SANS" panose="020B0603030804020204" pitchFamily="34" charset="0"/>
                  </a:endParaRPr>
                </a:p>
              </p:txBody>
            </p:sp>
          </mc:Choice>
          <mc:Fallback xmlns=""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id="{BF5E1C1A-C64C-2FD2-53E1-4214497C4E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22839" y="3877087"/>
                  <a:ext cx="2378462" cy="238767"/>
                </a:xfrm>
                <a:prstGeom prst="rect">
                  <a:avLst/>
                </a:prstGeom>
                <a:blipFill>
                  <a:blip r:embed="rId11"/>
                  <a:stretch>
                    <a:fillRect t="-4348" b="-869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09484902-9513-69B4-31BA-350DA7861F8A}"/>
                    </a:ext>
                  </a:extLst>
                </p:cNvPr>
                <p:cNvSpPr txBox="1"/>
                <p:nvPr/>
              </p:nvSpPr>
              <p:spPr>
                <a:xfrm rot="16200000">
                  <a:off x="3512885" y="2374231"/>
                  <a:ext cx="2465363" cy="26201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63" i="1">
                                <a:latin typeface="Cambria Math" panose="02040503050406030204" pitchFamily="18" charset="0"/>
                                <a:ea typeface="DEJAVU SANS" panose="020B0603030804020204" pitchFamily="34" charset="0"/>
                                <a:cs typeface="DEJAVU SANS" panose="020B0603030804020204" pitchFamily="34" charset="0"/>
                              </a:rPr>
                            </m:ctrlPr>
                          </m:sSubPr>
                          <m:e>
                            <m:r>
                              <a:rPr lang="en-US" sz="1263">
                                <a:latin typeface="DEJAVU SANS" panose="020B0603030804020204" pitchFamily="34" charset="0"/>
                                <a:ea typeface="DEJAVU SANS" panose="020B0603030804020204" pitchFamily="34" charset="0"/>
                                <a:cs typeface="DEJAVU SANS" panose="020B0603030804020204" pitchFamily="34" charset="0"/>
                              </a:rPr>
                              <m:t>∆</m:t>
                            </m:r>
                            <m:r>
                              <m:rPr>
                                <m:sty m:val="p"/>
                              </m:rPr>
                              <a:rPr lang="en-US" sz="1263">
                                <a:latin typeface="DEJAVU SANS" panose="020B0603030804020204" pitchFamily="34" charset="0"/>
                                <a:ea typeface="DEJAVU SANS" panose="020B0603030804020204" pitchFamily="34" charset="0"/>
                                <a:cs typeface="DEJAVU SANS" panose="020B0603030804020204" pitchFamily="34" charset="0"/>
                              </a:rPr>
                              <m:t>q</m:t>
                            </m:r>
                          </m:e>
                          <m:sub>
                            <m:sSubSup>
                              <m:sSubSupPr>
                                <m:ctrlPr>
                                  <a:rPr lang="en-US" sz="1263" i="1">
                                    <a:latin typeface="Cambria Math" panose="02040503050406030204" pitchFamily="18" charset="0"/>
                                    <a:ea typeface="DEJAVU SANS" panose="020B0603030804020204" pitchFamily="34" charset="0"/>
                                    <a:cs typeface="DEJAVU SANS" panose="020B0603030804020204" pitchFamily="34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en-US" sz="1263">
                                    <a:latin typeface="DEJAVU SANS" panose="020B0603030804020204" pitchFamily="34" charset="0"/>
                                    <a:ea typeface="DEJAVU SANS" panose="020B0603030804020204" pitchFamily="34" charset="0"/>
                                    <a:cs typeface="DEJAVU SANS" panose="020B0603030804020204" pitchFamily="34" charset="0"/>
                                  </a:rPr>
                                  <m:t>NO</m:t>
                                </m:r>
                              </m:e>
                              <m:sub>
                                <m:r>
                                  <a:rPr lang="en-US" sz="1263">
                                    <a:latin typeface="DEJAVU SANS" panose="020B0603030804020204" pitchFamily="34" charset="0"/>
                                    <a:ea typeface="DEJAVU SANS" panose="020B0603030804020204" pitchFamily="34" charset="0"/>
                                    <a:cs typeface="DEJAVU SANS" panose="020B0603030804020204" pitchFamily="34" charset="0"/>
                                  </a:rPr>
                                  <m:t>3</m:t>
                                </m:r>
                              </m:sub>
                              <m:sup>
                                <m:r>
                                  <a:rPr lang="en-US" sz="1263">
                                    <a:latin typeface="DEJAVU SANS" panose="020B0603030804020204" pitchFamily="34" charset="0"/>
                                    <a:ea typeface="DEJAVU SANS" panose="020B0603030804020204" pitchFamily="34" charset="0"/>
                                    <a:cs typeface="DEJAVU SANS" panose="020B0603030804020204" pitchFamily="34" charset="0"/>
                                  </a:rPr>
                                  <m:t>∗</m:t>
                                </m:r>
                              </m:sup>
                            </m:sSubSup>
                          </m:sub>
                        </m:sSub>
                        <m:r>
                          <a:rPr lang="en-US" sz="1263">
                            <a:latin typeface="DEJAVU SANS" panose="020B0603030804020204" pitchFamily="34" charset="0"/>
                            <a:ea typeface="DEJAVU SANS" panose="020B0603030804020204" pitchFamily="34" charset="0"/>
                            <a:cs typeface="DEJAVU SANS" panose="020B0603030804020204" pitchFamily="34" charset="0"/>
                          </a:rPr>
                          <m:t>= </m:t>
                        </m:r>
                        <m:sSub>
                          <m:sSubPr>
                            <m:ctrlPr>
                              <a:rPr lang="en-US" sz="1263" i="1">
                                <a:latin typeface="Cambria Math" panose="02040503050406030204" pitchFamily="18" charset="0"/>
                                <a:ea typeface="DEJAVU SANS" panose="020B0603030804020204" pitchFamily="34" charset="0"/>
                                <a:cs typeface="DEJAVU SANS" panose="020B0603030804020204" pitchFamily="34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263">
                                <a:latin typeface="DEJAVU SANS" panose="020B0603030804020204" pitchFamily="34" charset="0"/>
                                <a:ea typeface="DEJAVU SANS" panose="020B0603030804020204" pitchFamily="34" charset="0"/>
                                <a:cs typeface="DEJAVU SANS" panose="020B0603030804020204" pitchFamily="34" charset="0"/>
                              </a:rPr>
                              <m:t>q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1263">
                                <a:latin typeface="DEJAVU SANS" panose="020B0603030804020204" pitchFamily="34" charset="0"/>
                                <a:ea typeface="DEJAVU SANS" panose="020B0603030804020204" pitchFamily="34" charset="0"/>
                                <a:cs typeface="DEJAVU SANS" panose="020B0603030804020204" pitchFamily="34" charset="0"/>
                              </a:rPr>
                              <m:t>N</m:t>
                            </m:r>
                            <m:sSubSup>
                              <m:sSubSupPr>
                                <m:ctrlPr>
                                  <a:rPr lang="en-US" sz="1263" i="1">
                                    <a:latin typeface="Cambria Math" panose="02040503050406030204" pitchFamily="18" charset="0"/>
                                    <a:ea typeface="DEJAVU SANS" panose="020B0603030804020204" pitchFamily="34" charset="0"/>
                                    <a:cs typeface="DEJAVU SANS" panose="020B0603030804020204" pitchFamily="34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en-US" sz="1263">
                                    <a:latin typeface="DEJAVU SANS" panose="020B0603030804020204" pitchFamily="34" charset="0"/>
                                    <a:ea typeface="DEJAVU SANS" panose="020B0603030804020204" pitchFamily="34" charset="0"/>
                                    <a:cs typeface="DEJAVU SANS" panose="020B0603030804020204" pitchFamily="34" charset="0"/>
                                  </a:rPr>
                                  <m:t>O</m:t>
                                </m:r>
                              </m:e>
                              <m:sub>
                                <m:r>
                                  <a:rPr lang="en-US" sz="1263">
                                    <a:latin typeface="DEJAVU SANS" panose="020B0603030804020204" pitchFamily="34" charset="0"/>
                                    <a:ea typeface="DEJAVU SANS" panose="020B0603030804020204" pitchFamily="34" charset="0"/>
                                    <a:cs typeface="DEJAVU SANS" panose="020B0603030804020204" pitchFamily="34" charset="0"/>
                                  </a:rPr>
                                  <m:t>3</m:t>
                                </m:r>
                              </m:sub>
                              <m:sup>
                                <m:r>
                                  <a:rPr lang="en-US" sz="1263">
                                    <a:latin typeface="DEJAVU SANS" panose="020B0603030804020204" pitchFamily="34" charset="0"/>
                                    <a:ea typeface="DEJAVU SANS" panose="020B0603030804020204" pitchFamily="34" charset="0"/>
                                    <a:cs typeface="DEJAVU SANS" panose="020B0603030804020204" pitchFamily="34" charset="0"/>
                                  </a:rPr>
                                  <m:t>∗</m:t>
                                </m:r>
                              </m:sup>
                            </m:sSubSup>
                          </m:sub>
                        </m:sSub>
                        <m:r>
                          <a:rPr lang="en-US" sz="1263">
                            <a:latin typeface="DEJAVU SANS" panose="020B0603030804020204" pitchFamily="34" charset="0"/>
                            <a:ea typeface="DEJAVU SANS" panose="020B0603030804020204" pitchFamily="34" charset="0"/>
                            <a:cs typeface="DEJAVU SANS" panose="020B0603030804020204" pitchFamily="34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263" i="1">
                                <a:latin typeface="Cambria Math" panose="02040503050406030204" pitchFamily="18" charset="0"/>
                                <a:ea typeface="DEJAVU SANS" panose="020B0603030804020204" pitchFamily="34" charset="0"/>
                                <a:cs typeface="DEJAVU SANS" panose="020B0603030804020204" pitchFamily="34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263">
                                <a:latin typeface="DEJAVU SANS" panose="020B0603030804020204" pitchFamily="34" charset="0"/>
                                <a:ea typeface="DEJAVU SANS" panose="020B0603030804020204" pitchFamily="34" charset="0"/>
                                <a:cs typeface="DEJAVU SANS" panose="020B0603030804020204" pitchFamily="34" charset="0"/>
                              </a:rPr>
                              <m:t>q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1263">
                                <a:latin typeface="DEJAVU SANS" panose="020B0603030804020204" pitchFamily="34" charset="0"/>
                                <a:ea typeface="DEJAVU SANS" panose="020B0603030804020204" pitchFamily="34" charset="0"/>
                                <a:cs typeface="DEJAVU SANS" panose="020B0603030804020204" pitchFamily="34" charset="0"/>
                              </a:rPr>
                              <m:t>N</m:t>
                            </m:r>
                            <m:sSubSup>
                              <m:sSubSupPr>
                                <m:ctrlPr>
                                  <a:rPr lang="en-US" sz="1263" i="1">
                                    <a:latin typeface="Cambria Math" panose="02040503050406030204" pitchFamily="18" charset="0"/>
                                    <a:ea typeface="DEJAVU SANS" panose="020B0603030804020204" pitchFamily="34" charset="0"/>
                                    <a:cs typeface="DEJAVU SANS" panose="020B0603030804020204" pitchFamily="34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en-US" sz="1263">
                                    <a:latin typeface="DEJAVU SANS" panose="020B0603030804020204" pitchFamily="34" charset="0"/>
                                    <a:ea typeface="DEJAVU SANS" panose="020B0603030804020204" pitchFamily="34" charset="0"/>
                                    <a:cs typeface="DEJAVU SANS" panose="020B0603030804020204" pitchFamily="34" charset="0"/>
                                  </a:rPr>
                                  <m:t>O</m:t>
                                </m:r>
                              </m:e>
                              <m:sub>
                                <m:r>
                                  <a:rPr lang="en-US" sz="1263">
                                    <a:latin typeface="DEJAVU SANS" panose="020B0603030804020204" pitchFamily="34" charset="0"/>
                                    <a:ea typeface="DEJAVU SANS" panose="020B0603030804020204" pitchFamily="34" charset="0"/>
                                    <a:cs typeface="DEJAVU SANS" panose="020B0603030804020204" pitchFamily="34" charset="0"/>
                                  </a:rPr>
                                  <m:t>3</m:t>
                                </m:r>
                              </m:sub>
                              <m:sup>
                                <m:r>
                                  <a:rPr lang="en-US" sz="1263">
                                    <a:latin typeface="DEJAVU SANS" panose="020B0603030804020204" pitchFamily="34" charset="0"/>
                                    <a:ea typeface="DEJAVU SANS" panose="020B0603030804020204" pitchFamily="34" charset="0"/>
                                    <a:cs typeface="DEJAVU SANS" panose="020B0603030804020204" pitchFamily="34" charset="0"/>
                                  </a:rPr>
                                  <m:t>−</m:t>
                                </m:r>
                              </m:sup>
                            </m:sSubSup>
                          </m:sub>
                        </m:sSub>
                        <m:r>
                          <a:rPr lang="en-US" sz="1263">
                            <a:latin typeface="DEJAVU SANS" panose="020B0603030804020204" pitchFamily="34" charset="0"/>
                            <a:ea typeface="DEJAVU SANS" panose="020B0603030804020204" pitchFamily="34" charset="0"/>
                            <a:cs typeface="DEJAVU SANS" panose="020B0603030804020204" pitchFamily="34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sz="1263">
                            <a:latin typeface="DEJAVU SANS" panose="020B0603030804020204" pitchFamily="34" charset="0"/>
                            <a:ea typeface="DEJAVU SANS" panose="020B0603030804020204" pitchFamily="34" charset="0"/>
                            <a:cs typeface="DEJAVU SANS" panose="020B0603030804020204" pitchFamily="34" charset="0"/>
                          </a:rPr>
                          <m:t>e</m:t>
                        </m:r>
                        <m:r>
                          <a:rPr lang="en-US" sz="1263">
                            <a:latin typeface="DEJAVU SANS" panose="020B0603030804020204" pitchFamily="34" charset="0"/>
                            <a:ea typeface="DEJAVU SANS" panose="020B0603030804020204" pitchFamily="34" charset="0"/>
                            <a:cs typeface="DEJAVU SANS" panose="020B0603030804020204" pitchFamily="34" charset="0"/>
                          </a:rPr>
                          <m:t>)</m:t>
                        </m:r>
                      </m:oMath>
                    </m:oMathPara>
                  </a14:m>
                  <a:endParaRPr lang="en-US" sz="1263" dirty="0">
                    <a:latin typeface="DEJAVU SANS" panose="020B0603030804020204" pitchFamily="34" charset="0"/>
                    <a:ea typeface="DEJAVU SANS" panose="020B0603030804020204" pitchFamily="34" charset="0"/>
                    <a:cs typeface="DEJAVU SANS" panose="020B0603030804020204" pitchFamily="34" charset="0"/>
                  </a:endParaRPr>
                </a:p>
              </p:txBody>
            </p:sp>
          </mc:Choice>
          <mc:Fallback xmlns=""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09484902-9513-69B4-31BA-350DA7861F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3512885" y="2374231"/>
                  <a:ext cx="2465363" cy="262018"/>
                </a:xfrm>
                <a:prstGeom prst="rect">
                  <a:avLst/>
                </a:prstGeom>
                <a:blipFill>
                  <a:blip r:embed="rId12"/>
                  <a:stretch>
                    <a:fillRect l="-4348" r="-869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584848D4-C9FA-74CA-C1C2-519FE73289FC}"/>
                </a:ext>
              </a:extLst>
            </p:cNvPr>
            <p:cNvGrpSpPr/>
            <p:nvPr/>
          </p:nvGrpSpPr>
          <p:grpSpPr>
            <a:xfrm>
              <a:off x="7856606" y="619625"/>
              <a:ext cx="904058" cy="703032"/>
              <a:chOff x="41114309" y="13090804"/>
              <a:chExt cx="1276245" cy="1045515"/>
            </a:xfrm>
          </p:grpSpPr>
          <p:grpSp>
            <p:nvGrpSpPr>
              <p:cNvPr id="109" name="Group 108">
                <a:extLst>
                  <a:ext uri="{FF2B5EF4-FFF2-40B4-BE49-F238E27FC236}">
                    <a16:creationId xmlns:a16="http://schemas.microsoft.com/office/drawing/2014/main" id="{6D43DB32-63FD-01AB-E39D-6C58EC926451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1114309" y="13166324"/>
                <a:ext cx="1010818" cy="969995"/>
                <a:chOff x="15667395" y="16507891"/>
                <a:chExt cx="2575593" cy="2471574"/>
              </a:xfrm>
            </p:grpSpPr>
            <p:sp>
              <p:nvSpPr>
                <p:cNvPr id="112" name="Oval 111">
                  <a:extLst>
                    <a:ext uri="{FF2B5EF4-FFF2-40B4-BE49-F238E27FC236}">
                      <a16:creationId xmlns:a16="http://schemas.microsoft.com/office/drawing/2014/main" id="{2A3A45EF-939A-04C8-C461-6EF1BD7EC73F}"/>
                    </a:ext>
                  </a:extLst>
                </p:cNvPr>
                <p:cNvSpPr/>
                <p:nvPr/>
              </p:nvSpPr>
              <p:spPr>
                <a:xfrm>
                  <a:off x="15667395" y="17631906"/>
                  <a:ext cx="629396" cy="661853"/>
                </a:xfrm>
                <a:prstGeom prst="ellipse">
                  <a:avLst/>
                </a:prstGeom>
                <a:solidFill>
                  <a:srgbClr val="E5D8C8"/>
                </a:solidFill>
                <a:ln w="12700">
                  <a:solidFill>
                    <a:srgbClr val="A78966"/>
                  </a:solidFill>
                </a:ln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108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3" name="Oval 112">
                  <a:extLst>
                    <a:ext uri="{FF2B5EF4-FFF2-40B4-BE49-F238E27FC236}">
                      <a16:creationId xmlns:a16="http://schemas.microsoft.com/office/drawing/2014/main" id="{699831D4-4C6E-55E4-2B61-79436C6CD444}"/>
                    </a:ext>
                  </a:extLst>
                </p:cNvPr>
                <p:cNvSpPr/>
                <p:nvPr/>
              </p:nvSpPr>
              <p:spPr>
                <a:xfrm>
                  <a:off x="16328761" y="17616669"/>
                  <a:ext cx="629396" cy="661853"/>
                </a:xfrm>
                <a:prstGeom prst="ellipse">
                  <a:avLst/>
                </a:prstGeom>
                <a:solidFill>
                  <a:srgbClr val="E6D9C9"/>
                </a:solidFill>
                <a:ln w="12700">
                  <a:solidFill>
                    <a:srgbClr val="A78966"/>
                  </a:solidFill>
                </a:ln>
              </p:spPr>
              <p:style>
                <a:lnRef idx="2">
                  <a:schemeClr val="accent5">
                    <a:shade val="15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108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4" name="Oval 113">
                  <a:extLst>
                    <a:ext uri="{FF2B5EF4-FFF2-40B4-BE49-F238E27FC236}">
                      <a16:creationId xmlns:a16="http://schemas.microsoft.com/office/drawing/2014/main" id="{D634ECD2-E763-8186-901E-A6CCAB6839A2}"/>
                    </a:ext>
                  </a:extLst>
                </p:cNvPr>
                <p:cNvSpPr/>
                <p:nvPr/>
              </p:nvSpPr>
              <p:spPr>
                <a:xfrm>
                  <a:off x="16984196" y="17631909"/>
                  <a:ext cx="629396" cy="661853"/>
                </a:xfrm>
                <a:prstGeom prst="ellipse">
                  <a:avLst/>
                </a:prstGeom>
                <a:solidFill>
                  <a:srgbClr val="E5D8C8"/>
                </a:solidFill>
                <a:ln w="12700">
                  <a:solidFill>
                    <a:srgbClr val="A78966"/>
                  </a:solidFill>
                </a:ln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108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5" name="Oval 114">
                  <a:extLst>
                    <a:ext uri="{FF2B5EF4-FFF2-40B4-BE49-F238E27FC236}">
                      <a16:creationId xmlns:a16="http://schemas.microsoft.com/office/drawing/2014/main" id="{0A93EAF9-2A2A-7BB6-A77F-EA11EBE6457D}"/>
                    </a:ext>
                  </a:extLst>
                </p:cNvPr>
                <p:cNvSpPr/>
                <p:nvPr/>
              </p:nvSpPr>
              <p:spPr>
                <a:xfrm>
                  <a:off x="17613592" y="17631909"/>
                  <a:ext cx="629396" cy="661853"/>
                </a:xfrm>
                <a:prstGeom prst="ellipse">
                  <a:avLst/>
                </a:prstGeom>
                <a:solidFill>
                  <a:srgbClr val="E5D8C8"/>
                </a:solidFill>
                <a:ln w="12700">
                  <a:solidFill>
                    <a:srgbClr val="A78966"/>
                  </a:solidFill>
                </a:ln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108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6" name="Oval 115">
                  <a:extLst>
                    <a:ext uri="{FF2B5EF4-FFF2-40B4-BE49-F238E27FC236}">
                      <a16:creationId xmlns:a16="http://schemas.microsoft.com/office/drawing/2014/main" id="{F9DE9473-65C5-2937-3049-BE66795D3F42}"/>
                    </a:ext>
                  </a:extLst>
                </p:cNvPr>
                <p:cNvSpPr/>
                <p:nvPr/>
              </p:nvSpPr>
              <p:spPr>
                <a:xfrm>
                  <a:off x="15667395" y="18310612"/>
                  <a:ext cx="629396" cy="661854"/>
                </a:xfrm>
                <a:prstGeom prst="ellipse">
                  <a:avLst/>
                </a:prstGeom>
                <a:solidFill>
                  <a:srgbClr val="E5D8C8"/>
                </a:solidFill>
                <a:ln w="12700">
                  <a:solidFill>
                    <a:srgbClr val="A78966"/>
                  </a:solidFill>
                </a:ln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17" name="Oval 116">
                  <a:extLst>
                    <a:ext uri="{FF2B5EF4-FFF2-40B4-BE49-F238E27FC236}">
                      <a16:creationId xmlns:a16="http://schemas.microsoft.com/office/drawing/2014/main" id="{F9BB52C9-3E53-D7E0-C553-77CF1F423E54}"/>
                    </a:ext>
                  </a:extLst>
                </p:cNvPr>
                <p:cNvSpPr/>
                <p:nvPr/>
              </p:nvSpPr>
              <p:spPr>
                <a:xfrm>
                  <a:off x="16311639" y="18317611"/>
                  <a:ext cx="629396" cy="661854"/>
                </a:xfrm>
                <a:prstGeom prst="ellipse">
                  <a:avLst/>
                </a:prstGeom>
                <a:solidFill>
                  <a:srgbClr val="E5D8C8"/>
                </a:solidFill>
                <a:ln w="12700">
                  <a:solidFill>
                    <a:srgbClr val="A78966"/>
                  </a:solidFill>
                </a:ln>
              </p:spPr>
              <p:style>
                <a:lnRef idx="2">
                  <a:schemeClr val="accent5">
                    <a:shade val="15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18" name="Oval 117">
                  <a:extLst>
                    <a:ext uri="{FF2B5EF4-FFF2-40B4-BE49-F238E27FC236}">
                      <a16:creationId xmlns:a16="http://schemas.microsoft.com/office/drawing/2014/main" id="{002FC08C-BFFA-B5D9-422E-A0FC91A2A119}"/>
                    </a:ext>
                  </a:extLst>
                </p:cNvPr>
                <p:cNvSpPr/>
                <p:nvPr/>
              </p:nvSpPr>
              <p:spPr>
                <a:xfrm>
                  <a:off x="16984195" y="18310615"/>
                  <a:ext cx="629396" cy="661854"/>
                </a:xfrm>
                <a:prstGeom prst="ellipse">
                  <a:avLst/>
                </a:prstGeom>
                <a:solidFill>
                  <a:srgbClr val="E5D8C8"/>
                </a:solidFill>
                <a:ln w="12700">
                  <a:solidFill>
                    <a:srgbClr val="A78966"/>
                  </a:solidFill>
                </a:ln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19" name="Oval 118">
                  <a:extLst>
                    <a:ext uri="{FF2B5EF4-FFF2-40B4-BE49-F238E27FC236}">
                      <a16:creationId xmlns:a16="http://schemas.microsoft.com/office/drawing/2014/main" id="{88528D83-FD3F-1D74-73BC-398AD9F562E5}"/>
                    </a:ext>
                  </a:extLst>
                </p:cNvPr>
                <p:cNvSpPr/>
                <p:nvPr/>
              </p:nvSpPr>
              <p:spPr>
                <a:xfrm>
                  <a:off x="17613592" y="18310612"/>
                  <a:ext cx="629396" cy="661853"/>
                </a:xfrm>
                <a:prstGeom prst="ellipse">
                  <a:avLst/>
                </a:prstGeom>
                <a:solidFill>
                  <a:srgbClr val="E5D8C8"/>
                </a:solidFill>
                <a:ln w="12700">
                  <a:solidFill>
                    <a:srgbClr val="A78966"/>
                  </a:solidFill>
                </a:ln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120" name="Group 119">
                  <a:extLst>
                    <a:ext uri="{FF2B5EF4-FFF2-40B4-BE49-F238E27FC236}">
                      <a16:creationId xmlns:a16="http://schemas.microsoft.com/office/drawing/2014/main" id="{640F77E5-0933-D62A-6231-8FDDA26AB43B}"/>
                    </a:ext>
                  </a:extLst>
                </p:cNvPr>
                <p:cNvGrpSpPr/>
                <p:nvPr/>
              </p:nvGrpSpPr>
              <p:grpSpPr>
                <a:xfrm>
                  <a:off x="16519055" y="16507891"/>
                  <a:ext cx="827731" cy="842716"/>
                  <a:chOff x="2130928" y="2734573"/>
                  <a:chExt cx="595996" cy="570987"/>
                </a:xfrm>
              </p:grpSpPr>
              <p:sp>
                <p:nvSpPr>
                  <p:cNvPr id="121" name="Oval 120">
                    <a:extLst>
                      <a:ext uri="{FF2B5EF4-FFF2-40B4-BE49-F238E27FC236}">
                        <a16:creationId xmlns:a16="http://schemas.microsoft.com/office/drawing/2014/main" id="{709A2C2A-0B45-39C6-B96F-C637041F9F7B}"/>
                      </a:ext>
                    </a:extLst>
                  </p:cNvPr>
                  <p:cNvSpPr/>
                  <p:nvPr/>
                </p:nvSpPr>
                <p:spPr>
                  <a:xfrm>
                    <a:off x="2489180" y="3051559"/>
                    <a:ext cx="237744" cy="237743"/>
                  </a:xfrm>
                  <a:prstGeom prst="ellipse">
                    <a:avLst/>
                  </a:prstGeom>
                  <a:solidFill>
                    <a:srgbClr val="FF0000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722159"/>
                    <a:endParaRPr lang="en-US" sz="1421" dirty="0">
                      <a:solidFill>
                        <a:prstClr val="white"/>
                      </a:solidFill>
                      <a:latin typeface="Calibri" panose="020F0502020204030204"/>
                    </a:endParaRPr>
                  </a:p>
                </p:txBody>
              </p:sp>
              <p:sp>
                <p:nvSpPr>
                  <p:cNvPr id="122" name="Oval 121">
                    <a:extLst>
                      <a:ext uri="{FF2B5EF4-FFF2-40B4-BE49-F238E27FC236}">
                        <a16:creationId xmlns:a16="http://schemas.microsoft.com/office/drawing/2014/main" id="{338A1CC4-22B4-BF60-C66C-41EF42AD571A}"/>
                      </a:ext>
                    </a:extLst>
                  </p:cNvPr>
                  <p:cNvSpPr/>
                  <p:nvPr/>
                </p:nvSpPr>
                <p:spPr>
                  <a:xfrm>
                    <a:off x="2288011" y="2932688"/>
                    <a:ext cx="274320" cy="274320"/>
                  </a:xfrm>
                  <a:prstGeom prst="ellipse">
                    <a:avLst/>
                  </a:prstGeom>
                  <a:solidFill>
                    <a:srgbClr val="1B1BFF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722159"/>
                    <a:endParaRPr lang="en-US" sz="1421" dirty="0">
                      <a:solidFill>
                        <a:prstClr val="white"/>
                      </a:solidFill>
                      <a:latin typeface="Calibri" panose="020F0502020204030204"/>
                    </a:endParaRPr>
                  </a:p>
                </p:txBody>
              </p:sp>
              <p:sp>
                <p:nvSpPr>
                  <p:cNvPr id="123" name="Oval 122">
                    <a:extLst>
                      <a:ext uri="{FF2B5EF4-FFF2-40B4-BE49-F238E27FC236}">
                        <a16:creationId xmlns:a16="http://schemas.microsoft.com/office/drawing/2014/main" id="{DF3C61A8-DAFA-33BF-619E-E1B60558E8B6}"/>
                      </a:ext>
                    </a:extLst>
                  </p:cNvPr>
                  <p:cNvSpPr/>
                  <p:nvPr/>
                </p:nvSpPr>
                <p:spPr>
                  <a:xfrm>
                    <a:off x="2306299" y="2734573"/>
                    <a:ext cx="237744" cy="237744"/>
                  </a:xfrm>
                  <a:prstGeom prst="ellipse">
                    <a:avLst/>
                  </a:prstGeom>
                  <a:solidFill>
                    <a:srgbClr val="FF0000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722159"/>
                    <a:endParaRPr lang="en-US" sz="1421" dirty="0">
                      <a:solidFill>
                        <a:prstClr val="white"/>
                      </a:solidFill>
                      <a:latin typeface="Calibri" panose="020F0502020204030204"/>
                    </a:endParaRPr>
                  </a:p>
                </p:txBody>
              </p:sp>
              <p:sp>
                <p:nvSpPr>
                  <p:cNvPr id="124" name="Oval 123">
                    <a:extLst>
                      <a:ext uri="{FF2B5EF4-FFF2-40B4-BE49-F238E27FC236}">
                        <a16:creationId xmlns:a16="http://schemas.microsoft.com/office/drawing/2014/main" id="{FC738B57-518D-27C1-156B-7B7714685EB1}"/>
                      </a:ext>
                    </a:extLst>
                  </p:cNvPr>
                  <p:cNvSpPr/>
                  <p:nvPr/>
                </p:nvSpPr>
                <p:spPr>
                  <a:xfrm>
                    <a:off x="2130928" y="3067816"/>
                    <a:ext cx="237744" cy="237744"/>
                  </a:xfrm>
                  <a:prstGeom prst="ellipse">
                    <a:avLst/>
                  </a:prstGeom>
                  <a:solidFill>
                    <a:srgbClr val="FF0000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722159"/>
                    <a:endParaRPr lang="en-US" sz="1421" dirty="0">
                      <a:solidFill>
                        <a:prstClr val="white"/>
                      </a:solidFill>
                      <a:latin typeface="Calibri" panose="020F0502020204030204"/>
                    </a:endParaRPr>
                  </a:p>
                </p:txBody>
              </p:sp>
            </p:grpSp>
          </p:grpSp>
          <p:sp>
            <p:nvSpPr>
              <p:cNvPr id="110" name="Freeform 109">
                <a:extLst>
                  <a:ext uri="{FF2B5EF4-FFF2-40B4-BE49-F238E27FC236}">
                    <a16:creationId xmlns:a16="http://schemas.microsoft.com/office/drawing/2014/main" id="{F26F47A2-0BD2-C504-24C1-8F2BCB8524CC}"/>
                  </a:ext>
                </a:extLst>
              </p:cNvPr>
              <p:cNvSpPr/>
              <p:nvPr/>
            </p:nvSpPr>
            <p:spPr>
              <a:xfrm rot="20674289">
                <a:off x="41848402" y="13375947"/>
                <a:ext cx="87486" cy="242223"/>
              </a:xfrm>
              <a:custGeom>
                <a:avLst/>
                <a:gdLst>
                  <a:gd name="connsiteX0" fmla="*/ 0 w 404256"/>
                  <a:gd name="connsiteY0" fmla="*/ 0 h 405399"/>
                  <a:gd name="connsiteX1" fmla="*/ 400895 w 404256"/>
                  <a:gd name="connsiteY1" fmla="*/ 220717 h 405399"/>
                  <a:gd name="connsiteX2" fmla="*/ 202700 w 404256"/>
                  <a:gd name="connsiteY2" fmla="*/ 405399 h 405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04256" h="405399">
                    <a:moveTo>
                      <a:pt x="0" y="0"/>
                    </a:moveTo>
                    <a:cubicBezTo>
                      <a:pt x="183556" y="76575"/>
                      <a:pt x="367112" y="153151"/>
                      <a:pt x="400895" y="220717"/>
                    </a:cubicBezTo>
                    <a:cubicBezTo>
                      <a:pt x="434678" y="288283"/>
                      <a:pt x="202700" y="372367"/>
                      <a:pt x="202700" y="405399"/>
                    </a:cubicBezTo>
                  </a:path>
                </a:pathLst>
              </a:custGeom>
              <a:noFill/>
              <a:ln w="12700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1" name="TextBox 110">
                    <a:extLst>
                      <a:ext uri="{FF2B5EF4-FFF2-40B4-BE49-F238E27FC236}">
                        <a16:creationId xmlns:a16="http://schemas.microsoft.com/office/drawing/2014/main" id="{C62BDF5C-EDAA-B258-EB60-BCA29E8AA45B}"/>
                      </a:ext>
                    </a:extLst>
                  </p:cNvPr>
                  <p:cNvSpPr txBox="1"/>
                  <p:nvPr/>
                </p:nvSpPr>
                <p:spPr>
                  <a:xfrm>
                    <a:off x="41612683" y="13090804"/>
                    <a:ext cx="777871" cy="314657"/>
                  </a:xfrm>
                  <a:prstGeom prst="rect">
                    <a:avLst/>
                  </a:prstGeom>
                  <a:noFill/>
                  <a:ln w="12700"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051">
                              <a:latin typeface="DEJAVU SANS" panose="020B0603030804020204" pitchFamily="34" charset="0"/>
                              <a:ea typeface="DEJAVU SANS" panose="020B0603030804020204" pitchFamily="34" charset="0"/>
                              <a:cs typeface="DEJAVU SANS" panose="020B0603030804020204" pitchFamily="34" charset="0"/>
                            </a:rPr>
                            <m:t>∆</m:t>
                          </m:r>
                          <m:r>
                            <m:rPr>
                              <m:sty m:val="p"/>
                            </m:rPr>
                            <a:rPr lang="en-US" sz="1051">
                              <a:latin typeface="DEJAVU SANS" panose="020B0603030804020204" pitchFamily="34" charset="0"/>
                              <a:ea typeface="DEJAVU SANS" panose="020B0603030804020204" pitchFamily="34" charset="0"/>
                              <a:cs typeface="DEJAVU SANS" panose="020B0603030804020204" pitchFamily="34" charset="0"/>
                            </a:rPr>
                            <m:t>q</m:t>
                          </m:r>
                        </m:oMath>
                      </m:oMathPara>
                    </a14:m>
                    <a:endParaRPr lang="en-US" sz="1051" dirty="0">
                      <a:latin typeface="DEJAVU SANS" panose="020B0603030804020204" pitchFamily="34" charset="0"/>
                      <a:ea typeface="DEJAVU SANS" panose="020B0603030804020204" pitchFamily="34" charset="0"/>
                      <a:cs typeface="DEJAVU SANS" panose="020B0603030804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111" name="TextBox 110">
                    <a:extLst>
                      <a:ext uri="{FF2B5EF4-FFF2-40B4-BE49-F238E27FC236}">
                        <a16:creationId xmlns:a16="http://schemas.microsoft.com/office/drawing/2014/main" id="{C62BDF5C-EDAA-B258-EB60-BCA29E8AA45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612683" y="13090804"/>
                    <a:ext cx="777871" cy="314657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  <a:ln w="12700"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452" name="Group 451">
              <a:extLst>
                <a:ext uri="{FF2B5EF4-FFF2-40B4-BE49-F238E27FC236}">
                  <a16:creationId xmlns:a16="http://schemas.microsoft.com/office/drawing/2014/main" id="{4EA273CA-C7F0-0399-3A6A-86BC10CE36BD}"/>
                </a:ext>
              </a:extLst>
            </p:cNvPr>
            <p:cNvGrpSpPr/>
            <p:nvPr/>
          </p:nvGrpSpPr>
          <p:grpSpPr>
            <a:xfrm>
              <a:off x="5323538" y="1349320"/>
              <a:ext cx="3536119" cy="2275255"/>
              <a:chOff x="6081826" y="1555378"/>
              <a:chExt cx="3601688" cy="2235763"/>
            </a:xfrm>
          </p:grpSpPr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F3D07455-1CC4-46E9-8435-611369075E84}"/>
                  </a:ext>
                </a:extLst>
              </p:cNvPr>
              <p:cNvSpPr txBox="1"/>
              <p:nvPr/>
            </p:nvSpPr>
            <p:spPr>
              <a:xfrm>
                <a:off x="9122275" y="3417872"/>
                <a:ext cx="561239" cy="2079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51" b="1" dirty="0">
                    <a:latin typeface="DEJAVU SANS" panose="020B0603030804020204" pitchFamily="34" charset="0"/>
                    <a:ea typeface="DEJAVU SANS" panose="020B0603030804020204" pitchFamily="34" charset="0"/>
                    <a:cs typeface="DEJAVU SANS" panose="020B0603030804020204" pitchFamily="34" charset="0"/>
                  </a:rPr>
                  <a:t>Pd</a:t>
                </a:r>
                <a:r>
                  <a:rPr lang="en-US" sz="1051" b="1" baseline="-25000" dirty="0">
                    <a:latin typeface="DEJAVU SANS" panose="020B0603030804020204" pitchFamily="34" charset="0"/>
                    <a:ea typeface="DEJAVU SANS" panose="020B0603030804020204" pitchFamily="34" charset="0"/>
                    <a:cs typeface="DEJAVU SANS" panose="020B0603030804020204" pitchFamily="34" charset="0"/>
                  </a:rPr>
                  <a:t>1</a:t>
                </a:r>
                <a:endParaRPr lang="en-US" sz="1051" b="1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endParaRPr>
              </a:p>
            </p:txBody>
          </p:sp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9DEF9A27-5AFB-A2DC-6C87-7B95036E9403}"/>
                  </a:ext>
                </a:extLst>
              </p:cNvPr>
              <p:cNvSpPr txBox="1"/>
              <p:nvPr/>
            </p:nvSpPr>
            <p:spPr>
              <a:xfrm>
                <a:off x="8385912" y="3583230"/>
                <a:ext cx="495063" cy="2079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51" b="1" dirty="0">
                    <a:latin typeface="DEJAVU SANS" panose="020B0603030804020204" pitchFamily="34" charset="0"/>
                    <a:ea typeface="DEJAVU SANS" panose="020B0603030804020204" pitchFamily="34" charset="0"/>
                    <a:cs typeface="DEJAVU SANS" panose="020B0603030804020204" pitchFamily="34" charset="0"/>
                  </a:rPr>
                  <a:t>Cu</a:t>
                </a:r>
              </a:p>
            </p:txBody>
          </p:sp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4268FB6E-E54F-F1F8-80CD-9305E268B403}"/>
                  </a:ext>
                </a:extLst>
              </p:cNvPr>
              <p:cNvSpPr txBox="1"/>
              <p:nvPr/>
            </p:nvSpPr>
            <p:spPr>
              <a:xfrm>
                <a:off x="6346357" y="2181638"/>
                <a:ext cx="371557" cy="2079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51" b="1" dirty="0">
                    <a:latin typeface="DEJAVU SANS" panose="020B0603030804020204" pitchFamily="34" charset="0"/>
                    <a:ea typeface="DEJAVU SANS" panose="020B0603030804020204" pitchFamily="34" charset="0"/>
                    <a:cs typeface="DEJAVU SANS" panose="020B0603030804020204" pitchFamily="34" charset="0"/>
                  </a:rPr>
                  <a:t>Ni</a:t>
                </a:r>
              </a:p>
            </p:txBody>
          </p:sp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541F8C22-22AC-635F-1518-814581B11F82}"/>
                  </a:ext>
                </a:extLst>
              </p:cNvPr>
              <p:cNvSpPr txBox="1"/>
              <p:nvPr/>
            </p:nvSpPr>
            <p:spPr>
              <a:xfrm>
                <a:off x="7092021" y="2747979"/>
                <a:ext cx="515802" cy="2079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51" b="1" dirty="0">
                    <a:latin typeface="DEJAVU SANS" panose="020B0603030804020204" pitchFamily="34" charset="0"/>
                    <a:ea typeface="DEJAVU SANS" panose="020B0603030804020204" pitchFamily="34" charset="0"/>
                    <a:cs typeface="DEJAVU SANS" panose="020B0603030804020204" pitchFamily="34" charset="0"/>
                  </a:rPr>
                  <a:t>Ni</a:t>
                </a:r>
                <a:r>
                  <a:rPr lang="en-US" sz="1051" b="1" baseline="-25000" dirty="0">
                    <a:latin typeface="DEJAVU SANS" panose="020B0603030804020204" pitchFamily="34" charset="0"/>
                    <a:ea typeface="DEJAVU SANS" panose="020B0603030804020204" pitchFamily="34" charset="0"/>
                    <a:cs typeface="DEJAVU SANS" panose="020B0603030804020204" pitchFamily="34" charset="0"/>
                  </a:rPr>
                  <a:t>1</a:t>
                </a:r>
                <a:r>
                  <a:rPr lang="en-US" sz="1051" b="1" dirty="0">
                    <a:latin typeface="DEJAVU SANS" panose="020B0603030804020204" pitchFamily="34" charset="0"/>
                    <a:ea typeface="DEJAVU SANS" panose="020B0603030804020204" pitchFamily="34" charset="0"/>
                    <a:cs typeface="DEJAVU SANS" panose="020B0603030804020204" pitchFamily="34" charset="0"/>
                  </a:rPr>
                  <a:t> </a:t>
                </a:r>
              </a:p>
            </p:txBody>
          </p:sp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13173F8B-D7C5-2929-9386-907084120B47}"/>
                  </a:ext>
                </a:extLst>
              </p:cNvPr>
              <p:cNvSpPr txBox="1"/>
              <p:nvPr/>
            </p:nvSpPr>
            <p:spPr>
              <a:xfrm>
                <a:off x="7449576" y="3353582"/>
                <a:ext cx="429595" cy="2079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51" b="1" dirty="0">
                    <a:latin typeface="DEJAVU SANS" panose="020B0603030804020204" pitchFamily="34" charset="0"/>
                    <a:ea typeface="DEJAVU SANS" panose="020B0603030804020204" pitchFamily="34" charset="0"/>
                    <a:cs typeface="DEJAVU SANS" panose="020B0603030804020204" pitchFamily="34" charset="0"/>
                  </a:rPr>
                  <a:t>Cu </a:t>
                </a:r>
              </a:p>
            </p:txBody>
          </p:sp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09B95406-2A5B-24DF-0B5C-441F3AA2C9FD}"/>
                  </a:ext>
                </a:extLst>
              </p:cNvPr>
              <p:cNvSpPr txBox="1"/>
              <p:nvPr/>
            </p:nvSpPr>
            <p:spPr>
              <a:xfrm>
                <a:off x="7999832" y="3454827"/>
                <a:ext cx="515802" cy="2079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51" b="1" dirty="0">
                    <a:latin typeface="DEJAVU SANS" panose="020B0603030804020204" pitchFamily="34" charset="0"/>
                    <a:ea typeface="DEJAVU SANS" panose="020B0603030804020204" pitchFamily="34" charset="0"/>
                    <a:cs typeface="DEJAVU SANS" panose="020B0603030804020204" pitchFamily="34" charset="0"/>
                  </a:rPr>
                  <a:t>Pd</a:t>
                </a:r>
                <a:r>
                  <a:rPr lang="en-US" sz="1051" b="1" baseline="-25000" dirty="0">
                    <a:latin typeface="DEJAVU SANS" panose="020B0603030804020204" pitchFamily="34" charset="0"/>
                    <a:ea typeface="DEJAVU SANS" panose="020B0603030804020204" pitchFamily="34" charset="0"/>
                    <a:cs typeface="DEJAVU SANS" panose="020B0603030804020204" pitchFamily="34" charset="0"/>
                  </a:rPr>
                  <a:t>1</a:t>
                </a:r>
                <a:endParaRPr lang="en-US" sz="1051" b="1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endParaRPr>
              </a:p>
            </p:txBody>
          </p:sp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61F2B876-ABC2-0FCD-58D3-58909D3F3679}"/>
                  </a:ext>
                </a:extLst>
              </p:cNvPr>
              <p:cNvSpPr txBox="1"/>
              <p:nvPr/>
            </p:nvSpPr>
            <p:spPr>
              <a:xfrm>
                <a:off x="6081826" y="2020750"/>
                <a:ext cx="371557" cy="2079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51" b="1" dirty="0">
                    <a:latin typeface="DEJAVU SANS" panose="020B0603030804020204" pitchFamily="34" charset="0"/>
                    <a:ea typeface="DEJAVU SANS" panose="020B0603030804020204" pitchFamily="34" charset="0"/>
                    <a:cs typeface="DEJAVU SANS" panose="020B0603030804020204" pitchFamily="34" charset="0"/>
                  </a:rPr>
                  <a:t>Ru</a:t>
                </a:r>
              </a:p>
            </p:txBody>
          </p:sp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EE3164FE-DFEC-62EE-BD8F-0C062DF45854}"/>
                  </a:ext>
                </a:extLst>
              </p:cNvPr>
              <p:cNvSpPr txBox="1"/>
              <p:nvPr/>
            </p:nvSpPr>
            <p:spPr>
              <a:xfrm>
                <a:off x="6995759" y="2053888"/>
                <a:ext cx="515802" cy="2079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51" b="1" dirty="0">
                    <a:latin typeface="DEJAVU SANS" panose="020B0603030804020204" pitchFamily="34" charset="0"/>
                    <a:ea typeface="DEJAVU SANS" panose="020B0603030804020204" pitchFamily="34" charset="0"/>
                    <a:cs typeface="DEJAVU SANS" panose="020B0603030804020204" pitchFamily="34" charset="0"/>
                  </a:rPr>
                  <a:t>Ru</a:t>
                </a:r>
                <a:r>
                  <a:rPr lang="en-US" sz="1051" b="1" baseline="-25000" dirty="0">
                    <a:latin typeface="DEJAVU SANS" panose="020B0603030804020204" pitchFamily="34" charset="0"/>
                    <a:ea typeface="DEJAVU SANS" panose="020B0603030804020204" pitchFamily="34" charset="0"/>
                    <a:cs typeface="DEJAVU SANS" panose="020B0603030804020204" pitchFamily="34" charset="0"/>
                  </a:rPr>
                  <a:t>1</a:t>
                </a:r>
                <a:r>
                  <a:rPr lang="en-US" sz="1051" b="1" dirty="0">
                    <a:latin typeface="DEJAVU SANS" panose="020B0603030804020204" pitchFamily="34" charset="0"/>
                    <a:ea typeface="DEJAVU SANS" panose="020B0603030804020204" pitchFamily="34" charset="0"/>
                    <a:cs typeface="DEJAVU SANS" panose="020B0603030804020204" pitchFamily="34" charset="0"/>
                  </a:rPr>
                  <a:t> </a:t>
                </a:r>
              </a:p>
            </p:txBody>
          </p:sp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DE69C4B2-4D95-0235-940D-90C5D0A6AF34}"/>
                  </a:ext>
                </a:extLst>
              </p:cNvPr>
              <p:cNvSpPr txBox="1"/>
              <p:nvPr/>
            </p:nvSpPr>
            <p:spPr>
              <a:xfrm>
                <a:off x="7731756" y="2360007"/>
                <a:ext cx="515802" cy="2079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51" b="1" dirty="0">
                    <a:latin typeface="DEJAVU SANS" panose="020B0603030804020204" pitchFamily="34" charset="0"/>
                    <a:ea typeface="DEJAVU SANS" panose="020B0603030804020204" pitchFamily="34" charset="0"/>
                    <a:cs typeface="DEJAVU SANS" panose="020B0603030804020204" pitchFamily="34" charset="0"/>
                  </a:rPr>
                  <a:t>Rh</a:t>
                </a:r>
                <a:r>
                  <a:rPr lang="en-US" sz="1051" b="1" baseline="-25000" dirty="0">
                    <a:latin typeface="DEJAVU SANS" panose="020B0603030804020204" pitchFamily="34" charset="0"/>
                    <a:ea typeface="DEJAVU SANS" panose="020B0603030804020204" pitchFamily="34" charset="0"/>
                    <a:cs typeface="DEJAVU SANS" panose="020B0603030804020204" pitchFamily="34" charset="0"/>
                  </a:rPr>
                  <a:t>1</a:t>
                </a:r>
                <a:r>
                  <a:rPr lang="en-US" sz="1051" b="1" dirty="0">
                    <a:latin typeface="DEJAVU SANS" panose="020B0603030804020204" pitchFamily="34" charset="0"/>
                    <a:ea typeface="DEJAVU SANS" panose="020B0603030804020204" pitchFamily="34" charset="0"/>
                    <a:cs typeface="DEJAVU SANS" panose="020B0603030804020204" pitchFamily="34" charset="0"/>
                  </a:rPr>
                  <a:t> </a:t>
                </a:r>
              </a:p>
            </p:txBody>
          </p:sp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C221D84B-9BDE-9769-4F2E-5FB0FE84D57D}"/>
                  </a:ext>
                </a:extLst>
              </p:cNvPr>
              <p:cNvSpPr txBox="1"/>
              <p:nvPr/>
            </p:nvSpPr>
            <p:spPr>
              <a:xfrm>
                <a:off x="6599778" y="2527689"/>
                <a:ext cx="429595" cy="2079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51" b="1" dirty="0">
                    <a:latin typeface="DEJAVU SANS" panose="020B0603030804020204" pitchFamily="34" charset="0"/>
                    <a:ea typeface="DEJAVU SANS" panose="020B0603030804020204" pitchFamily="34" charset="0"/>
                    <a:cs typeface="DEJAVU SANS" panose="020B0603030804020204" pitchFamily="34" charset="0"/>
                  </a:rPr>
                  <a:t>Pd </a:t>
                </a:r>
              </a:p>
            </p:txBody>
          </p:sp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0269A6D7-8FA8-4BFD-8E4E-04F84330D5CE}"/>
                  </a:ext>
                </a:extLst>
              </p:cNvPr>
              <p:cNvSpPr txBox="1"/>
              <p:nvPr/>
            </p:nvSpPr>
            <p:spPr>
              <a:xfrm>
                <a:off x="6538979" y="1555378"/>
                <a:ext cx="429595" cy="2079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51" b="1" dirty="0">
                    <a:latin typeface="DEJAVU SANS" panose="020B0603030804020204" pitchFamily="34" charset="0"/>
                    <a:ea typeface="DEJAVU SANS" panose="020B0603030804020204" pitchFamily="34" charset="0"/>
                    <a:cs typeface="DEJAVU SANS" panose="020B0603030804020204" pitchFamily="34" charset="0"/>
                  </a:rPr>
                  <a:t>Rh </a:t>
                </a:r>
              </a:p>
            </p:txBody>
          </p:sp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D369781C-D61B-85A9-CD9E-2CBDB2836E7C}"/>
                  </a:ext>
                </a:extLst>
              </p:cNvPr>
              <p:cNvSpPr txBox="1"/>
              <p:nvPr/>
            </p:nvSpPr>
            <p:spPr>
              <a:xfrm>
                <a:off x="8154944" y="2585491"/>
                <a:ext cx="515802" cy="2079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51" b="1" dirty="0">
                    <a:latin typeface="DEJAVU SANS" panose="020B0603030804020204" pitchFamily="34" charset="0"/>
                    <a:ea typeface="DEJAVU SANS" panose="020B0603030804020204" pitchFamily="34" charset="0"/>
                    <a:cs typeface="DEJAVU SANS" panose="020B0603030804020204" pitchFamily="34" charset="0"/>
                  </a:rPr>
                  <a:t>Rh</a:t>
                </a:r>
                <a:r>
                  <a:rPr lang="en-US" sz="1051" b="1" baseline="-25000" dirty="0">
                    <a:latin typeface="DEJAVU SANS" panose="020B0603030804020204" pitchFamily="34" charset="0"/>
                    <a:ea typeface="DEJAVU SANS" panose="020B0603030804020204" pitchFamily="34" charset="0"/>
                    <a:cs typeface="DEJAVU SANS" panose="020B0603030804020204" pitchFamily="34" charset="0"/>
                  </a:rPr>
                  <a:t>1</a:t>
                </a:r>
                <a:r>
                  <a:rPr lang="en-US" sz="1051" b="1" dirty="0">
                    <a:latin typeface="DEJAVU SANS" panose="020B0603030804020204" pitchFamily="34" charset="0"/>
                    <a:ea typeface="DEJAVU SANS" panose="020B0603030804020204" pitchFamily="34" charset="0"/>
                    <a:cs typeface="DEJAVU SANS" panose="020B0603030804020204" pitchFamily="34" charset="0"/>
                  </a:rPr>
                  <a:t> </a:t>
                </a:r>
              </a:p>
            </p:txBody>
          </p:sp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0763246B-6D35-1240-19F6-76C08BE5190F}"/>
                  </a:ext>
                </a:extLst>
              </p:cNvPr>
              <p:cNvSpPr txBox="1"/>
              <p:nvPr/>
            </p:nvSpPr>
            <p:spPr>
              <a:xfrm>
                <a:off x="8175612" y="2868398"/>
                <a:ext cx="515802" cy="2079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51" b="1" dirty="0">
                    <a:latin typeface="DEJAVU SANS" panose="020B0603030804020204" pitchFamily="34" charset="0"/>
                    <a:ea typeface="DEJAVU SANS" panose="020B0603030804020204" pitchFamily="34" charset="0"/>
                    <a:cs typeface="DEJAVU SANS" panose="020B0603030804020204" pitchFamily="34" charset="0"/>
                  </a:rPr>
                  <a:t>Ni</a:t>
                </a:r>
                <a:r>
                  <a:rPr lang="en-US" sz="1051" b="1" baseline="-25000" dirty="0">
                    <a:latin typeface="DEJAVU SANS" panose="020B0603030804020204" pitchFamily="34" charset="0"/>
                    <a:ea typeface="DEJAVU SANS" panose="020B0603030804020204" pitchFamily="34" charset="0"/>
                    <a:cs typeface="DEJAVU SANS" panose="020B0603030804020204" pitchFamily="34" charset="0"/>
                  </a:rPr>
                  <a:t>1</a:t>
                </a:r>
                <a:r>
                  <a:rPr lang="en-US" sz="1051" b="1" dirty="0">
                    <a:latin typeface="DEJAVU SANS" panose="020B0603030804020204" pitchFamily="34" charset="0"/>
                    <a:ea typeface="DEJAVU SANS" panose="020B0603030804020204" pitchFamily="34" charset="0"/>
                    <a:cs typeface="DEJAVU SANS" panose="020B0603030804020204" pitchFamily="34" charset="0"/>
                  </a:rPr>
                  <a:t> </a:t>
                </a:r>
              </a:p>
            </p:txBody>
          </p:sp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A0A6DC09-487A-9EFA-E8ED-62AB1D5B8883}"/>
                  </a:ext>
                </a:extLst>
              </p:cNvPr>
              <p:cNvSpPr txBox="1"/>
              <p:nvPr/>
            </p:nvSpPr>
            <p:spPr>
              <a:xfrm>
                <a:off x="7610685" y="2121584"/>
                <a:ext cx="515802" cy="2079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51" b="1" dirty="0">
                    <a:latin typeface="DEJAVU SANS" panose="020B0603030804020204" pitchFamily="34" charset="0"/>
                    <a:ea typeface="DEJAVU SANS" panose="020B0603030804020204" pitchFamily="34" charset="0"/>
                    <a:cs typeface="DEJAVU SANS" panose="020B0603030804020204" pitchFamily="34" charset="0"/>
                  </a:rPr>
                  <a:t>Ru</a:t>
                </a:r>
                <a:r>
                  <a:rPr lang="en-US" sz="1051" b="1" baseline="-25000" dirty="0">
                    <a:latin typeface="DEJAVU SANS" panose="020B0603030804020204" pitchFamily="34" charset="0"/>
                    <a:ea typeface="DEJAVU SANS" panose="020B0603030804020204" pitchFamily="34" charset="0"/>
                    <a:cs typeface="DEJAVU SANS" panose="020B0603030804020204" pitchFamily="34" charset="0"/>
                  </a:rPr>
                  <a:t>1</a:t>
                </a:r>
                <a:r>
                  <a:rPr lang="en-US" sz="1051" b="1" dirty="0">
                    <a:latin typeface="DEJAVU SANS" panose="020B0603030804020204" pitchFamily="34" charset="0"/>
                    <a:ea typeface="DEJAVU SANS" panose="020B0603030804020204" pitchFamily="34" charset="0"/>
                    <a:cs typeface="DEJAVU SANS" panose="020B0603030804020204" pitchFamily="34" charset="0"/>
                  </a:rPr>
                  <a:t> </a:t>
                </a:r>
              </a:p>
            </p:txBody>
          </p: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9123FD7A-B10D-BCE1-76FB-CC63BB5463C7}"/>
                  </a:ext>
                </a:extLst>
              </p:cNvPr>
              <p:cNvSpPr txBox="1"/>
              <p:nvPr/>
            </p:nvSpPr>
            <p:spPr>
              <a:xfrm>
                <a:off x="7630171" y="2833237"/>
                <a:ext cx="429595" cy="2079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51" b="1" dirty="0">
                    <a:latin typeface="DEJAVU SANS" panose="020B0603030804020204" pitchFamily="34" charset="0"/>
                    <a:ea typeface="DEJAVU SANS" panose="020B0603030804020204" pitchFamily="34" charset="0"/>
                    <a:cs typeface="DEJAVU SANS" panose="020B0603030804020204" pitchFamily="34" charset="0"/>
                  </a:rPr>
                  <a:t>Pd </a:t>
                </a:r>
              </a:p>
            </p:txBody>
          </p:sp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95C52A21-7B9E-1406-6D47-24289F0EA8C5}"/>
                  </a:ext>
                </a:extLst>
              </p:cNvPr>
              <p:cNvSpPr txBox="1"/>
              <p:nvPr/>
            </p:nvSpPr>
            <p:spPr>
              <a:xfrm>
                <a:off x="6442772" y="1800927"/>
                <a:ext cx="429595" cy="2079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51" b="1" dirty="0">
                    <a:latin typeface="DEJAVU SANS" panose="020B0603030804020204" pitchFamily="34" charset="0"/>
                    <a:ea typeface="DEJAVU SANS" panose="020B0603030804020204" pitchFamily="34" charset="0"/>
                    <a:cs typeface="DEJAVU SANS" panose="020B0603030804020204" pitchFamily="34" charset="0"/>
                  </a:rPr>
                  <a:t>Rh </a:t>
                </a:r>
              </a:p>
            </p:txBody>
          </p:sp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5D83B5ED-0BD0-F7DF-484F-C14A1AE3D9C1}"/>
                  </a:ext>
                </a:extLst>
              </p:cNvPr>
              <p:cNvSpPr txBox="1"/>
              <p:nvPr/>
            </p:nvSpPr>
            <p:spPr>
              <a:xfrm>
                <a:off x="6954407" y="2491832"/>
                <a:ext cx="515802" cy="2079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51" b="1" dirty="0">
                    <a:latin typeface="DEJAVU SANS" panose="020B0603030804020204" pitchFamily="34" charset="0"/>
                    <a:ea typeface="DEJAVU SANS" panose="020B0603030804020204" pitchFamily="34" charset="0"/>
                    <a:cs typeface="DEJAVU SANS" panose="020B0603030804020204" pitchFamily="34" charset="0"/>
                  </a:rPr>
                  <a:t>Ni </a:t>
                </a:r>
              </a:p>
            </p:txBody>
          </p:sp>
        </p:grp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BCC21124-F9B9-1FEE-7B6F-F0482839587B}"/>
                </a:ext>
              </a:extLst>
            </p:cNvPr>
            <p:cNvSpPr txBox="1"/>
            <p:nvPr/>
          </p:nvSpPr>
          <p:spPr>
            <a:xfrm>
              <a:off x="-191" y="487580"/>
              <a:ext cx="562453" cy="238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63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(a)</a:t>
              </a:r>
            </a:p>
          </p:txBody>
        </p: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B158AE27-D6BA-86F4-4267-23F190DF1718}"/>
                </a:ext>
              </a:extLst>
            </p:cNvPr>
            <p:cNvSpPr txBox="1"/>
            <p:nvPr/>
          </p:nvSpPr>
          <p:spPr>
            <a:xfrm>
              <a:off x="7528642" y="1606293"/>
              <a:ext cx="808967" cy="2115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1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R</a:t>
              </a:r>
              <a:r>
                <a:rPr lang="en-US" sz="1051" baseline="30000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2</a:t>
              </a:r>
              <a:r>
                <a:rPr lang="en-US" sz="1051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=0.80 </a:t>
              </a:r>
            </a:p>
          </p:txBody>
        </p:sp>
        <p:grpSp>
          <p:nvGrpSpPr>
            <p:cNvPr id="475" name="Group 474">
              <a:extLst>
                <a:ext uri="{FF2B5EF4-FFF2-40B4-BE49-F238E27FC236}">
                  <a16:creationId xmlns:a16="http://schemas.microsoft.com/office/drawing/2014/main" id="{B56CBB73-C487-4380-988E-76BF0C096A06}"/>
                </a:ext>
              </a:extLst>
            </p:cNvPr>
            <p:cNvGrpSpPr/>
            <p:nvPr/>
          </p:nvGrpSpPr>
          <p:grpSpPr>
            <a:xfrm>
              <a:off x="826955" y="1561667"/>
              <a:ext cx="3868706" cy="1903541"/>
              <a:chOff x="1818813" y="1791346"/>
              <a:chExt cx="3940441" cy="187050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" name="TextBox 2">
                    <a:extLst>
                      <a:ext uri="{FF2B5EF4-FFF2-40B4-BE49-F238E27FC236}">
                        <a16:creationId xmlns:a16="http://schemas.microsoft.com/office/drawing/2014/main" id="{107E6DCE-4801-3FB7-8080-0E869372406B}"/>
                      </a:ext>
                    </a:extLst>
                  </p:cNvPr>
                  <p:cNvSpPr txBox="1"/>
                  <p:nvPr/>
                </p:nvSpPr>
                <p:spPr>
                  <a:xfrm>
                    <a:off x="3376089" y="3408282"/>
                    <a:ext cx="1769567" cy="2535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95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DEJAVU SANS" panose="020B0603030804020204" pitchFamily="34" charset="0"/>
                        <a:ea typeface="DEJAVU SANS" panose="020B0603030804020204" pitchFamily="34" charset="0"/>
                        <a:cs typeface="DEJAVU SANS" panose="020B0603030804020204" pitchFamily="34" charset="0"/>
                      </a:rPr>
                      <a:t>m</a:t>
                    </a:r>
                    <a:r>
                      <a:rPr lang="en-US" sz="1295" baseline="-25000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DEJAVU SANS" panose="020B0603030804020204" pitchFamily="34" charset="0"/>
                        <a:ea typeface="DEJAVU SANS" panose="020B0603030804020204" pitchFamily="34" charset="0"/>
                        <a:cs typeface="DEJAVU SANS" panose="020B0603030804020204" pitchFamily="34" charset="0"/>
                      </a:rPr>
                      <a:t>CHE</a:t>
                    </a:r>
                    <a:r>
                      <a:rPr lang="en-US" sz="1295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DEJAVU SANS" panose="020B0603030804020204" pitchFamily="34" charset="0"/>
                        <a:ea typeface="DEJAVU SANS" panose="020B0603030804020204" pitchFamily="34" charset="0"/>
                        <a:cs typeface="DEJAVU SANS" panose="020B0603030804020204" pitchFamily="34" charset="0"/>
                      </a:rPr>
                      <a:t> </a:t>
                    </a:r>
                    <a14:m>
                      <m:oMath xmlns:m="http://schemas.openxmlformats.org/officeDocument/2006/math">
                        <m:r>
                          <a:rPr lang="en-US" sz="1295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DEJAVU SANS" panose="020B0603030804020204" pitchFamily="34" charset="0"/>
                            <a:cs typeface="DEJAVU SANS" panose="020B0603030804020204" pitchFamily="34" charset="0"/>
                          </a:rPr>
                          <m:t>=</m:t>
                        </m:r>
                        <m:r>
                          <a:rPr lang="en-US" sz="1295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DEJAVU SANS" panose="020B0603030804020204" pitchFamily="34" charset="0"/>
                            <a:ea typeface="DEJAVU SANS" panose="020B0603030804020204" pitchFamily="34" charset="0"/>
                            <a:cs typeface="DEJAVU SANS" panose="020B0603030804020204" pitchFamily="34" charset="0"/>
                          </a:rPr>
                          <m:t>−1.0</m:t>
                        </m:r>
                        <m:f>
                          <m:fPr>
                            <m:ctrlPr>
                              <a:rPr lang="en-US" sz="1295" i="1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DEJAVU SANS" panose="020B0603030804020204" pitchFamily="34" charset="0"/>
                                <a:cs typeface="DEJAVU SANS" panose="020B0603030804020204" pitchFamily="34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en-US" sz="1295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DEJAVU SANS" panose="020B0603030804020204" pitchFamily="34" charset="0"/>
                                <a:ea typeface="DEJAVU SANS" panose="020B0603030804020204" pitchFamily="34" charset="0"/>
                                <a:cs typeface="DEJAVU SANS" panose="020B0603030804020204" pitchFamily="34" charset="0"/>
                              </a:rPr>
                              <m:t>eV</m:t>
                            </m:r>
                          </m:num>
                          <m:den>
                            <m:r>
                              <m:rPr>
                                <m:sty m:val="p"/>
                              </m:rPr>
                              <a:rPr lang="en-US" sz="1295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DEJAVU SANS" panose="020B0603030804020204" pitchFamily="34" charset="0"/>
                                <a:ea typeface="DEJAVU SANS" panose="020B0603030804020204" pitchFamily="34" charset="0"/>
                                <a:cs typeface="DEJAVU SANS" panose="020B0603030804020204" pitchFamily="34" charset="0"/>
                              </a:rPr>
                              <m:t>V</m:t>
                            </m:r>
                          </m:den>
                        </m:f>
                      </m:oMath>
                    </a14:m>
                    <a:endParaRPr lang="en-US" sz="1295" dirty="0">
                      <a:solidFill>
                        <a:schemeClr val="accent5">
                          <a:lumMod val="75000"/>
                        </a:schemeClr>
                      </a:solidFill>
                      <a:latin typeface="DEJAVU SANS" panose="020B0603030804020204" pitchFamily="34" charset="0"/>
                      <a:ea typeface="DEJAVU SANS" panose="020B0603030804020204" pitchFamily="34" charset="0"/>
                      <a:cs typeface="DEJAVU SANS" panose="020B0603030804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3" name="TextBox 2">
                    <a:extLst>
                      <a:ext uri="{FF2B5EF4-FFF2-40B4-BE49-F238E27FC236}">
                        <a16:creationId xmlns:a16="http://schemas.microsoft.com/office/drawing/2014/main" id="{107E6DCE-4801-3FB7-8080-0E869372406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376089" y="3408282"/>
                    <a:ext cx="1769567" cy="253565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l="-662" b="-2307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" name="TextBox 3">
                    <a:extLst>
                      <a:ext uri="{FF2B5EF4-FFF2-40B4-BE49-F238E27FC236}">
                        <a16:creationId xmlns:a16="http://schemas.microsoft.com/office/drawing/2014/main" id="{ED514DE5-AA21-A920-065E-0E266BDDC542}"/>
                      </a:ext>
                    </a:extLst>
                  </p:cNvPr>
                  <p:cNvSpPr txBox="1"/>
                  <p:nvPr/>
                </p:nvSpPr>
                <p:spPr>
                  <a:xfrm>
                    <a:off x="1818813" y="2697446"/>
                    <a:ext cx="1648265" cy="31585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95" dirty="0">
                        <a:solidFill>
                          <a:srgbClr val="CEC2BA"/>
                        </a:solidFill>
                        <a:latin typeface="DEJAVU SANS" panose="020B0603030804020204" pitchFamily="34" charset="0"/>
                        <a:ea typeface="DEJAVU SANS" panose="020B0603030804020204" pitchFamily="34" charset="0"/>
                        <a:cs typeface="DEJAVU SANS" panose="020B0603030804020204" pitchFamily="34" charset="0"/>
                      </a:rPr>
                      <a:t>m</a:t>
                    </a:r>
                    <a:r>
                      <a:rPr lang="en-US" sz="1295" baseline="-25000" dirty="0">
                        <a:solidFill>
                          <a:srgbClr val="CEC2BA"/>
                        </a:solidFill>
                        <a:latin typeface="DEJAVU SANS" panose="020B0603030804020204" pitchFamily="34" charset="0"/>
                        <a:ea typeface="DEJAVU SANS" panose="020B0603030804020204" pitchFamily="34" charset="0"/>
                        <a:cs typeface="DEJAVU SANS" panose="020B0603030804020204" pitchFamily="34" charset="0"/>
                      </a:rPr>
                      <a:t>aGC-DFT</a:t>
                    </a:r>
                    <a14:m>
                      <m:oMath xmlns:m="http://schemas.openxmlformats.org/officeDocument/2006/math">
                        <m:r>
                          <a:rPr lang="en-US" sz="1295">
                            <a:solidFill>
                              <a:srgbClr val="CEC2B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DEJAVU SANS" panose="020B0603030804020204" pitchFamily="34" charset="0"/>
                          </a:rPr>
                          <m:t> </m:t>
                        </m:r>
                        <m:r>
                          <a:rPr lang="en-US" sz="1295" i="1">
                            <a:solidFill>
                              <a:srgbClr val="CEC2B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DEJAVU SANS" panose="020B0603030804020204" pitchFamily="34" charset="0"/>
                          </a:rPr>
                          <m:t>≈</m:t>
                        </m:r>
                        <m:r>
                          <a:rPr lang="en-US" sz="1295">
                            <a:solidFill>
                              <a:srgbClr val="CEC2BA"/>
                            </a:solidFill>
                            <a:latin typeface="DEJAVU SANS" panose="020B0603030804020204" pitchFamily="34" charset="0"/>
                            <a:ea typeface="DEJAVU SANS" panose="020B0603030804020204" pitchFamily="34" charset="0"/>
                            <a:cs typeface="DEJAVU SANS" panose="020B0603030804020204" pitchFamily="34" charset="0"/>
                          </a:rPr>
                          <m:t>−0.69</m:t>
                        </m:r>
                        <m:f>
                          <m:fPr>
                            <m:ctrlPr>
                              <a:rPr lang="en-US" sz="1295" i="1">
                                <a:solidFill>
                                  <a:srgbClr val="CEC2BA"/>
                                </a:solidFill>
                                <a:latin typeface="Cambria Math" panose="02040503050406030204" pitchFamily="18" charset="0"/>
                                <a:ea typeface="DEJAVU SANS" panose="020B0603030804020204" pitchFamily="34" charset="0"/>
                                <a:cs typeface="DEJAVU SANS" panose="020B0603030804020204" pitchFamily="34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en-US" sz="1295">
                                <a:solidFill>
                                  <a:srgbClr val="CEC2BA"/>
                                </a:solidFill>
                                <a:latin typeface="DEJAVU SANS" panose="020B0603030804020204" pitchFamily="34" charset="0"/>
                                <a:ea typeface="DEJAVU SANS" panose="020B0603030804020204" pitchFamily="34" charset="0"/>
                                <a:cs typeface="DEJAVU SANS" panose="020B0603030804020204" pitchFamily="34" charset="0"/>
                              </a:rPr>
                              <m:t>eV</m:t>
                            </m:r>
                          </m:num>
                          <m:den>
                            <m:r>
                              <m:rPr>
                                <m:sty m:val="p"/>
                              </m:rPr>
                              <a:rPr lang="en-US" sz="1295">
                                <a:solidFill>
                                  <a:srgbClr val="CEC2BA"/>
                                </a:solidFill>
                                <a:latin typeface="DEJAVU SANS" panose="020B0603030804020204" pitchFamily="34" charset="0"/>
                                <a:ea typeface="DEJAVU SANS" panose="020B0603030804020204" pitchFamily="34" charset="0"/>
                                <a:cs typeface="DEJAVU SANS" panose="020B0603030804020204" pitchFamily="34" charset="0"/>
                              </a:rPr>
                              <m:t>V</m:t>
                            </m:r>
                          </m:den>
                        </m:f>
                      </m:oMath>
                    </a14:m>
                    <a:endParaRPr lang="en-US" sz="1295" dirty="0">
                      <a:solidFill>
                        <a:srgbClr val="CEC2BA"/>
                      </a:solidFill>
                      <a:latin typeface="DEJAVU SANS" panose="020B0603030804020204" pitchFamily="34" charset="0"/>
                      <a:ea typeface="DEJAVU SANS" panose="020B0603030804020204" pitchFamily="34" charset="0"/>
                      <a:cs typeface="DEJAVU SANS" panose="020B0603030804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4" name="TextBox 3">
                    <a:extLst>
                      <a:ext uri="{FF2B5EF4-FFF2-40B4-BE49-F238E27FC236}">
                        <a16:creationId xmlns:a16="http://schemas.microsoft.com/office/drawing/2014/main" id="{ED514DE5-AA21-A920-065E-0E266BDDC54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18813" y="2697446"/>
                    <a:ext cx="1648265" cy="315855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l="-709" b="-322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" name="TextBox 4">
                    <a:extLst>
                      <a:ext uri="{FF2B5EF4-FFF2-40B4-BE49-F238E27FC236}">
                        <a16:creationId xmlns:a16="http://schemas.microsoft.com/office/drawing/2014/main" id="{61D23175-ECC1-29BD-9EB6-375011FC1A65}"/>
                      </a:ext>
                    </a:extLst>
                  </p:cNvPr>
                  <p:cNvSpPr txBox="1"/>
                  <p:nvPr/>
                </p:nvSpPr>
                <p:spPr>
                  <a:xfrm>
                    <a:off x="2994311" y="1868313"/>
                    <a:ext cx="2764943" cy="2535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95" dirty="0">
                        <a:solidFill>
                          <a:srgbClr val="C80063"/>
                        </a:solidFill>
                        <a:latin typeface="DEJAVU SANS" panose="020B0603030804020204" pitchFamily="34" charset="0"/>
                        <a:ea typeface="DEJAVU SANS" panose="020B0603030804020204" pitchFamily="34" charset="0"/>
                        <a:cs typeface="DEJAVU SANS" panose="020B0603030804020204" pitchFamily="34" charset="0"/>
                      </a:rPr>
                      <a:t>m</a:t>
                    </a:r>
                    <a:r>
                      <a:rPr lang="en-US" sz="1295" baseline="-25000" dirty="0">
                        <a:solidFill>
                          <a:srgbClr val="C80063"/>
                        </a:solidFill>
                        <a:latin typeface="DEJAVU SANS" panose="020B0603030804020204" pitchFamily="34" charset="0"/>
                        <a:ea typeface="DEJAVU SANS" panose="020B0603030804020204" pitchFamily="34" charset="0"/>
                        <a:cs typeface="DEJAVU SANS" panose="020B0603030804020204" pitchFamily="34" charset="0"/>
                      </a:rPr>
                      <a:t>eGC-DFT </a:t>
                    </a:r>
                    <a14:m>
                      <m:oMath xmlns:m="http://schemas.openxmlformats.org/officeDocument/2006/math">
                        <m:r>
                          <a:rPr lang="en-US" sz="1295" i="1" dirty="0">
                            <a:solidFill>
                              <a:srgbClr val="C80063"/>
                            </a:solidFill>
                            <a:latin typeface="DEJAVU SANS" panose="020B0603030804020204" pitchFamily="34" charset="0"/>
                            <a:ea typeface="DEJAVU SANS" panose="020B0603030804020204" pitchFamily="34" charset="0"/>
                            <a:cs typeface="DEJAVU SANS" panose="020B0603030804020204" pitchFamily="34" charset="0"/>
                          </a:rPr>
                          <m:t>=</m:t>
                        </m:r>
                        <m:r>
                          <a:rPr lang="en-US" sz="1295">
                            <a:solidFill>
                              <a:srgbClr val="C80063"/>
                            </a:solidFill>
                            <a:latin typeface="DEJAVU SANS" panose="020B0603030804020204" pitchFamily="34" charset="0"/>
                            <a:ea typeface="DEJAVU SANS" panose="020B0603030804020204" pitchFamily="34" charset="0"/>
                            <a:cs typeface="DEJAVU SANS" panose="020B0603030804020204" pitchFamily="34" charset="0"/>
                          </a:rPr>
                          <m:t>−0.6</m:t>
                        </m:r>
                        <m:r>
                          <a:rPr lang="en-US" sz="1295" i="1">
                            <a:solidFill>
                              <a:srgbClr val="C80063"/>
                            </a:solidFill>
                            <a:latin typeface="DEJAVU SANS" panose="020B0603030804020204" pitchFamily="34" charset="0"/>
                            <a:ea typeface="DEJAVU SANS" panose="020B0603030804020204" pitchFamily="34" charset="0"/>
                            <a:cs typeface="DEJAVU SANS" panose="020B0603030804020204" pitchFamily="34" charset="0"/>
                          </a:rPr>
                          <m:t>1</m:t>
                        </m:r>
                        <m:f>
                          <m:fPr>
                            <m:ctrlPr>
                              <a:rPr lang="en-US" sz="1295" i="1">
                                <a:solidFill>
                                  <a:srgbClr val="C80063"/>
                                </a:solidFill>
                                <a:latin typeface="Cambria Math" panose="02040503050406030204" pitchFamily="18" charset="0"/>
                                <a:ea typeface="DEJAVU SANS" panose="020B0603030804020204" pitchFamily="34" charset="0"/>
                                <a:cs typeface="DEJAVU SANS" panose="020B0603030804020204" pitchFamily="34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en-US" sz="1295">
                                <a:solidFill>
                                  <a:srgbClr val="C80063"/>
                                </a:solidFill>
                                <a:latin typeface="DEJAVU SANS" panose="020B0603030804020204" pitchFamily="34" charset="0"/>
                                <a:ea typeface="DEJAVU SANS" panose="020B0603030804020204" pitchFamily="34" charset="0"/>
                                <a:cs typeface="DEJAVU SANS" panose="020B0603030804020204" pitchFamily="34" charset="0"/>
                              </a:rPr>
                              <m:t>eV</m:t>
                            </m:r>
                          </m:num>
                          <m:den>
                            <m:r>
                              <m:rPr>
                                <m:sty m:val="p"/>
                              </m:rPr>
                              <a:rPr lang="en-US" sz="1295">
                                <a:solidFill>
                                  <a:srgbClr val="C80063"/>
                                </a:solidFill>
                                <a:latin typeface="DEJAVU SANS" panose="020B0603030804020204" pitchFamily="34" charset="0"/>
                                <a:ea typeface="DEJAVU SANS" panose="020B0603030804020204" pitchFamily="34" charset="0"/>
                                <a:cs typeface="DEJAVU SANS" panose="020B0603030804020204" pitchFamily="34" charset="0"/>
                              </a:rPr>
                              <m:t>V</m:t>
                            </m:r>
                          </m:den>
                        </m:f>
                      </m:oMath>
                    </a14:m>
                    <a:r>
                      <a:rPr lang="en-US" sz="1295" dirty="0">
                        <a:solidFill>
                          <a:srgbClr val="C80063"/>
                        </a:solidFill>
                        <a:latin typeface="DEJAVU SANS" panose="020B0603030804020204" pitchFamily="34" charset="0"/>
                        <a:ea typeface="DEJAVU SANS" panose="020B0603030804020204" pitchFamily="34" charset="0"/>
                        <a:cs typeface="DEJAVU SANS" panose="020B0603030804020204" pitchFamily="34" charset="0"/>
                      </a:rPr>
                      <a:t>, R</a:t>
                    </a:r>
                    <a:r>
                      <a:rPr lang="en-US" sz="1295" baseline="30000" dirty="0">
                        <a:solidFill>
                          <a:srgbClr val="C80063"/>
                        </a:solidFill>
                        <a:latin typeface="DEJAVU SANS" panose="020B0603030804020204" pitchFamily="34" charset="0"/>
                        <a:ea typeface="DEJAVU SANS" panose="020B0603030804020204" pitchFamily="34" charset="0"/>
                        <a:cs typeface="DEJAVU SANS" panose="020B0603030804020204" pitchFamily="34" charset="0"/>
                      </a:rPr>
                      <a:t>2</a:t>
                    </a:r>
                    <a:r>
                      <a:rPr lang="en-US" sz="1295" dirty="0">
                        <a:solidFill>
                          <a:srgbClr val="C80063"/>
                        </a:solidFill>
                        <a:latin typeface="DEJAVU SANS" panose="020B0603030804020204" pitchFamily="34" charset="0"/>
                        <a:ea typeface="DEJAVU SANS" panose="020B0603030804020204" pitchFamily="34" charset="0"/>
                        <a:cs typeface="DEJAVU SANS" panose="020B0603030804020204" pitchFamily="34" charset="0"/>
                      </a:rPr>
                      <a:t>=1.00</a:t>
                    </a:r>
                  </a:p>
                </p:txBody>
              </p:sp>
            </mc:Choice>
            <mc:Fallback xmlns="">
              <p:sp>
                <p:nvSpPr>
                  <p:cNvPr id="5" name="TextBox 4">
                    <a:extLst>
                      <a:ext uri="{FF2B5EF4-FFF2-40B4-BE49-F238E27FC236}">
                        <a16:creationId xmlns:a16="http://schemas.microsoft.com/office/drawing/2014/main" id="{61D23175-ECC1-29BD-9EB6-375011FC1A6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94311" y="1868313"/>
                    <a:ext cx="2764943" cy="253565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 l="-426" b="-16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462" name="Straight Connector 461">
                <a:extLst>
                  <a:ext uri="{FF2B5EF4-FFF2-40B4-BE49-F238E27FC236}">
                    <a16:creationId xmlns:a16="http://schemas.microsoft.com/office/drawing/2014/main" id="{32B336B9-3C82-2A5C-E592-92A6A8CFB8E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40809" y="1791346"/>
                <a:ext cx="3306065" cy="1854377"/>
              </a:xfrm>
              <a:prstGeom prst="line">
                <a:avLst/>
              </a:prstGeom>
              <a:ln>
                <a:solidFill>
                  <a:schemeClr val="accent5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5" name="Straight Connector 464">
                <a:extLst>
                  <a:ext uri="{FF2B5EF4-FFF2-40B4-BE49-F238E27FC236}">
                    <a16:creationId xmlns:a16="http://schemas.microsoft.com/office/drawing/2014/main" id="{5F70A9B4-2774-45E7-7A8C-52B70DC0C39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46208" y="2048057"/>
                <a:ext cx="3282958" cy="1289496"/>
              </a:xfrm>
              <a:prstGeom prst="line">
                <a:avLst/>
              </a:prstGeom>
              <a:ln>
                <a:solidFill>
                  <a:srgbClr val="D5C9BF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77" name="Group 476">
              <a:extLst>
                <a:ext uri="{FF2B5EF4-FFF2-40B4-BE49-F238E27FC236}">
                  <a16:creationId xmlns:a16="http://schemas.microsoft.com/office/drawing/2014/main" id="{A4BC3942-407D-89C4-F1F7-596A866D9B19}"/>
                </a:ext>
              </a:extLst>
            </p:cNvPr>
            <p:cNvGrpSpPr/>
            <p:nvPr/>
          </p:nvGrpSpPr>
          <p:grpSpPr>
            <a:xfrm>
              <a:off x="6661662" y="595294"/>
              <a:ext cx="822661" cy="708268"/>
              <a:chOff x="5968042" y="404391"/>
              <a:chExt cx="657743" cy="542380"/>
            </a:xfrm>
          </p:grpSpPr>
          <p:grpSp>
            <p:nvGrpSpPr>
              <p:cNvPr id="478" name="Group 477">
                <a:extLst>
                  <a:ext uri="{FF2B5EF4-FFF2-40B4-BE49-F238E27FC236}">
                    <a16:creationId xmlns:a16="http://schemas.microsoft.com/office/drawing/2014/main" id="{5F87865D-F75F-2351-83BE-67A87EC07A38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5968042" y="684830"/>
                <a:ext cx="553773" cy="261941"/>
                <a:chOff x="15667395" y="17616669"/>
                <a:chExt cx="2575593" cy="1362796"/>
              </a:xfrm>
            </p:grpSpPr>
            <p:sp>
              <p:nvSpPr>
                <p:cNvPr id="482" name="Oval 481">
                  <a:extLst>
                    <a:ext uri="{FF2B5EF4-FFF2-40B4-BE49-F238E27FC236}">
                      <a16:creationId xmlns:a16="http://schemas.microsoft.com/office/drawing/2014/main" id="{7FC8D3AD-80E1-B791-9A4F-C8E0E81442C2}"/>
                    </a:ext>
                  </a:extLst>
                </p:cNvPr>
                <p:cNvSpPr/>
                <p:nvPr/>
              </p:nvSpPr>
              <p:spPr>
                <a:xfrm>
                  <a:off x="15667395" y="17631908"/>
                  <a:ext cx="629395" cy="661855"/>
                </a:xfrm>
                <a:prstGeom prst="ellipse">
                  <a:avLst/>
                </a:prstGeom>
                <a:solidFill>
                  <a:srgbClr val="E5D8C8"/>
                </a:solidFill>
                <a:ln w="12700">
                  <a:solidFill>
                    <a:srgbClr val="A78966"/>
                  </a:solidFill>
                </a:ln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58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83" name="Oval 482">
                  <a:extLst>
                    <a:ext uri="{FF2B5EF4-FFF2-40B4-BE49-F238E27FC236}">
                      <a16:creationId xmlns:a16="http://schemas.microsoft.com/office/drawing/2014/main" id="{89080901-4294-9471-8031-D360D5D96961}"/>
                    </a:ext>
                  </a:extLst>
                </p:cNvPr>
                <p:cNvSpPr/>
                <p:nvPr/>
              </p:nvSpPr>
              <p:spPr>
                <a:xfrm>
                  <a:off x="16328760" y="17616669"/>
                  <a:ext cx="629395" cy="661855"/>
                </a:xfrm>
                <a:prstGeom prst="ellipse">
                  <a:avLst/>
                </a:prstGeom>
                <a:solidFill>
                  <a:srgbClr val="E6D8C8"/>
                </a:solidFill>
                <a:ln w="12700">
                  <a:solidFill>
                    <a:srgbClr val="A78966"/>
                  </a:solidFill>
                </a:ln>
              </p:spPr>
              <p:style>
                <a:lnRef idx="2">
                  <a:schemeClr val="accent5">
                    <a:shade val="15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58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84" name="Oval 483">
                  <a:extLst>
                    <a:ext uri="{FF2B5EF4-FFF2-40B4-BE49-F238E27FC236}">
                      <a16:creationId xmlns:a16="http://schemas.microsoft.com/office/drawing/2014/main" id="{E7571576-627B-0ACD-A09F-E6C7060EA676}"/>
                    </a:ext>
                  </a:extLst>
                </p:cNvPr>
                <p:cNvSpPr/>
                <p:nvPr/>
              </p:nvSpPr>
              <p:spPr>
                <a:xfrm>
                  <a:off x="16984196" y="17631908"/>
                  <a:ext cx="629395" cy="661855"/>
                </a:xfrm>
                <a:prstGeom prst="ellipse">
                  <a:avLst/>
                </a:prstGeom>
                <a:solidFill>
                  <a:srgbClr val="E5D8C8"/>
                </a:solidFill>
                <a:ln w="12700">
                  <a:solidFill>
                    <a:srgbClr val="A78966"/>
                  </a:solidFill>
                </a:ln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58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85" name="Oval 484">
                  <a:extLst>
                    <a:ext uri="{FF2B5EF4-FFF2-40B4-BE49-F238E27FC236}">
                      <a16:creationId xmlns:a16="http://schemas.microsoft.com/office/drawing/2014/main" id="{7F8CA219-8D3A-631F-ACD5-EA18FD434A09}"/>
                    </a:ext>
                  </a:extLst>
                </p:cNvPr>
                <p:cNvSpPr/>
                <p:nvPr/>
              </p:nvSpPr>
              <p:spPr>
                <a:xfrm>
                  <a:off x="17613593" y="17631908"/>
                  <a:ext cx="629395" cy="661855"/>
                </a:xfrm>
                <a:prstGeom prst="ellipse">
                  <a:avLst/>
                </a:prstGeom>
                <a:solidFill>
                  <a:srgbClr val="E5D8C8"/>
                </a:solidFill>
                <a:ln w="12700">
                  <a:solidFill>
                    <a:srgbClr val="A78966"/>
                  </a:solidFill>
                </a:ln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58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86" name="Oval 485">
                  <a:extLst>
                    <a:ext uri="{FF2B5EF4-FFF2-40B4-BE49-F238E27FC236}">
                      <a16:creationId xmlns:a16="http://schemas.microsoft.com/office/drawing/2014/main" id="{1013B72B-7F6D-F13F-0259-DE7CF4F3DBD6}"/>
                    </a:ext>
                  </a:extLst>
                </p:cNvPr>
                <p:cNvSpPr/>
                <p:nvPr/>
              </p:nvSpPr>
              <p:spPr>
                <a:xfrm>
                  <a:off x="15667395" y="18310612"/>
                  <a:ext cx="629395" cy="661855"/>
                </a:xfrm>
                <a:prstGeom prst="ellipse">
                  <a:avLst/>
                </a:prstGeom>
                <a:solidFill>
                  <a:srgbClr val="E5D8C8"/>
                </a:solidFill>
                <a:ln w="12700">
                  <a:solidFill>
                    <a:srgbClr val="A78966"/>
                  </a:solidFill>
                </a:ln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87" name="Oval 486">
                  <a:extLst>
                    <a:ext uri="{FF2B5EF4-FFF2-40B4-BE49-F238E27FC236}">
                      <a16:creationId xmlns:a16="http://schemas.microsoft.com/office/drawing/2014/main" id="{2071B73C-BF4D-2C65-0418-DDA4259FB8AA}"/>
                    </a:ext>
                  </a:extLst>
                </p:cNvPr>
                <p:cNvSpPr/>
                <p:nvPr/>
              </p:nvSpPr>
              <p:spPr>
                <a:xfrm>
                  <a:off x="16311639" y="18317611"/>
                  <a:ext cx="629396" cy="661854"/>
                </a:xfrm>
                <a:prstGeom prst="ellipse">
                  <a:avLst/>
                </a:prstGeom>
                <a:solidFill>
                  <a:srgbClr val="E5D8C8"/>
                </a:solidFill>
                <a:ln w="12700">
                  <a:solidFill>
                    <a:srgbClr val="A78966"/>
                  </a:solidFill>
                </a:ln>
              </p:spPr>
              <p:style>
                <a:lnRef idx="2">
                  <a:schemeClr val="accent5">
                    <a:shade val="15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88" name="Oval 487">
                  <a:extLst>
                    <a:ext uri="{FF2B5EF4-FFF2-40B4-BE49-F238E27FC236}">
                      <a16:creationId xmlns:a16="http://schemas.microsoft.com/office/drawing/2014/main" id="{E3D0A4E4-FD29-739A-8D4B-DBB5E7BF399F}"/>
                    </a:ext>
                  </a:extLst>
                </p:cNvPr>
                <p:cNvSpPr/>
                <p:nvPr/>
              </p:nvSpPr>
              <p:spPr>
                <a:xfrm>
                  <a:off x="16984195" y="18310615"/>
                  <a:ext cx="629396" cy="661854"/>
                </a:xfrm>
                <a:prstGeom prst="ellipse">
                  <a:avLst/>
                </a:prstGeom>
                <a:solidFill>
                  <a:srgbClr val="E5D8C8"/>
                </a:solidFill>
                <a:ln w="12700">
                  <a:solidFill>
                    <a:srgbClr val="A78966"/>
                  </a:solidFill>
                </a:ln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89" name="Oval 488">
                  <a:extLst>
                    <a:ext uri="{FF2B5EF4-FFF2-40B4-BE49-F238E27FC236}">
                      <a16:creationId xmlns:a16="http://schemas.microsoft.com/office/drawing/2014/main" id="{163C9EFE-1263-89CD-9CB6-B030C62F77AE}"/>
                    </a:ext>
                  </a:extLst>
                </p:cNvPr>
                <p:cNvSpPr/>
                <p:nvPr/>
              </p:nvSpPr>
              <p:spPr>
                <a:xfrm>
                  <a:off x="17613592" y="18310615"/>
                  <a:ext cx="629396" cy="661854"/>
                </a:xfrm>
                <a:prstGeom prst="ellipse">
                  <a:avLst/>
                </a:prstGeom>
                <a:solidFill>
                  <a:srgbClr val="E5D8C8"/>
                </a:solidFill>
                <a:ln w="12700">
                  <a:solidFill>
                    <a:srgbClr val="A78966"/>
                  </a:solidFill>
                </a:ln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79" name="TextBox 478">
                    <a:extLst>
                      <a:ext uri="{FF2B5EF4-FFF2-40B4-BE49-F238E27FC236}">
                        <a16:creationId xmlns:a16="http://schemas.microsoft.com/office/drawing/2014/main" id="{4FA8ACE2-A04F-5863-D4F3-9FD151D7832D}"/>
                      </a:ext>
                    </a:extLst>
                  </p:cNvPr>
                  <p:cNvSpPr txBox="1"/>
                  <p:nvPr/>
                </p:nvSpPr>
                <p:spPr>
                  <a:xfrm>
                    <a:off x="6368429" y="404391"/>
                    <a:ext cx="257356" cy="162027"/>
                  </a:xfrm>
                  <a:prstGeom prst="rect">
                    <a:avLst/>
                  </a:prstGeom>
                  <a:noFill/>
                  <a:ln w="12700">
                    <a:noFill/>
                  </a:ln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051" i="1">
                                  <a:latin typeface="Cambria Math" panose="02040503050406030204" pitchFamily="18" charset="0"/>
                                  <a:ea typeface="DEJAVU SANS" panose="020B0603030804020204" pitchFamily="34" charset="0"/>
                                  <a:cs typeface="DEJAVU SANS" panose="020B0603030804020204" pitchFamily="34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051">
                                  <a:latin typeface="DEJAVU SANS" panose="020B0603030804020204" pitchFamily="34" charset="0"/>
                                  <a:ea typeface="DEJAVU SANS" panose="020B0603030804020204" pitchFamily="34" charset="0"/>
                                  <a:cs typeface="DEJAVU SANS" panose="020B0603030804020204" pitchFamily="34" charset="0"/>
                                </a:rPr>
                                <m:t>μ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1051">
                                  <a:latin typeface="DEJAVU SANS" panose="020B0603030804020204" pitchFamily="34" charset="0"/>
                                  <a:ea typeface="DEJAVU SANS" panose="020B0603030804020204" pitchFamily="34" charset="0"/>
                                  <a:cs typeface="DEJAVU SANS" panose="020B0603030804020204" pitchFamily="34" charset="0"/>
                                </a:rPr>
                                <m:t>slab</m:t>
                              </m:r>
                            </m:sub>
                          </m:sSub>
                        </m:oMath>
                      </m:oMathPara>
                    </a14:m>
                    <a:endParaRPr lang="en-US" sz="1051" dirty="0">
                      <a:latin typeface="DEJAVU SANS" panose="020B0603030804020204" pitchFamily="34" charset="0"/>
                      <a:ea typeface="DEJAVU SANS" panose="020B0603030804020204" pitchFamily="34" charset="0"/>
                      <a:cs typeface="DEJAVU SANS" panose="020B0603030804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479" name="TextBox 478">
                    <a:extLst>
                      <a:ext uri="{FF2B5EF4-FFF2-40B4-BE49-F238E27FC236}">
                        <a16:creationId xmlns:a16="http://schemas.microsoft.com/office/drawing/2014/main" id="{4FA8ACE2-A04F-5863-D4F3-9FD151D7832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68429" y="404391"/>
                    <a:ext cx="257356" cy="162027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 r="-24138"/>
                    </a:stretch>
                  </a:blipFill>
                  <a:ln w="12700"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480" name="Straight Arrow Connector 479">
                <a:extLst>
                  <a:ext uri="{FF2B5EF4-FFF2-40B4-BE49-F238E27FC236}">
                    <a16:creationId xmlns:a16="http://schemas.microsoft.com/office/drawing/2014/main" id="{113AA882-967E-FF30-9465-F1A89938582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386488" y="511993"/>
                <a:ext cx="0" cy="134132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sm" len="med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81" name="Straight Connector 480">
                <a:extLst>
                  <a:ext uri="{FF2B5EF4-FFF2-40B4-BE49-F238E27FC236}">
                    <a16:creationId xmlns:a16="http://schemas.microsoft.com/office/drawing/2014/main" id="{0EC8E63D-F419-DD6A-1FB7-878ED58C784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64176" y="646647"/>
                <a:ext cx="44625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pic>
          <p:nvPicPr>
            <p:cNvPr id="506" name="Graphic 505">
              <a:extLst>
                <a:ext uri="{FF2B5EF4-FFF2-40B4-BE49-F238E27FC236}">
                  <a16:creationId xmlns:a16="http://schemas.microsoft.com/office/drawing/2014/main" id="{59DCCF4A-7D5C-513C-484B-275B091EFA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rcRect l="82502"/>
            <a:stretch/>
          </p:blipFill>
          <p:spPr>
            <a:xfrm>
              <a:off x="8986772" y="1235812"/>
              <a:ext cx="714365" cy="2705619"/>
            </a:xfrm>
            <a:prstGeom prst="rect">
              <a:avLst/>
            </a:prstGeom>
          </p:spPr>
        </p:pic>
        <p:sp>
          <p:nvSpPr>
            <p:cNvPr id="509" name="Rectangle 508">
              <a:extLst>
                <a:ext uri="{FF2B5EF4-FFF2-40B4-BE49-F238E27FC236}">
                  <a16:creationId xmlns:a16="http://schemas.microsoft.com/office/drawing/2014/main" id="{B9656249-F8BE-8E6C-620E-3735AB34164F}"/>
                </a:ext>
              </a:extLst>
            </p:cNvPr>
            <p:cNvSpPr/>
            <p:nvPr/>
          </p:nvSpPr>
          <p:spPr>
            <a:xfrm>
              <a:off x="5418381" y="3422870"/>
              <a:ext cx="143772" cy="14888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0" name="Oval 509">
              <a:extLst>
                <a:ext uri="{FF2B5EF4-FFF2-40B4-BE49-F238E27FC236}">
                  <a16:creationId xmlns:a16="http://schemas.microsoft.com/office/drawing/2014/main" id="{0E1A62C5-E3C3-2C2D-23AA-B3E5EB3BDF12}"/>
                </a:ext>
              </a:extLst>
            </p:cNvPr>
            <p:cNvSpPr/>
            <p:nvPr/>
          </p:nvSpPr>
          <p:spPr>
            <a:xfrm>
              <a:off x="5410141" y="3211498"/>
              <a:ext cx="151712" cy="15331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1" name="TextBox 510">
              <a:extLst>
                <a:ext uri="{FF2B5EF4-FFF2-40B4-BE49-F238E27FC236}">
                  <a16:creationId xmlns:a16="http://schemas.microsoft.com/office/drawing/2014/main" id="{C8444885-D355-0B3E-77A7-FA737432E793}"/>
                </a:ext>
              </a:extLst>
            </p:cNvPr>
            <p:cNvSpPr txBox="1"/>
            <p:nvPr/>
          </p:nvSpPr>
          <p:spPr>
            <a:xfrm>
              <a:off x="5504732" y="3167448"/>
              <a:ext cx="989921" cy="2115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1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(111)/(0001)</a:t>
              </a:r>
            </a:p>
          </p:txBody>
        </p:sp>
        <p:sp>
          <p:nvSpPr>
            <p:cNvPr id="512" name="TextBox 511">
              <a:extLst>
                <a:ext uri="{FF2B5EF4-FFF2-40B4-BE49-F238E27FC236}">
                  <a16:creationId xmlns:a16="http://schemas.microsoft.com/office/drawing/2014/main" id="{B07FA2DD-043C-E7AE-26FC-EC0622765387}"/>
                </a:ext>
              </a:extLst>
            </p:cNvPr>
            <p:cNvSpPr txBox="1"/>
            <p:nvPr/>
          </p:nvSpPr>
          <p:spPr>
            <a:xfrm>
              <a:off x="5474386" y="3382000"/>
              <a:ext cx="594353" cy="2115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1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(100) 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8" name="TextBox 217">
                  <a:extLst>
                    <a:ext uri="{FF2B5EF4-FFF2-40B4-BE49-F238E27FC236}">
                      <a16:creationId xmlns:a16="http://schemas.microsoft.com/office/drawing/2014/main" id="{E387063D-BF14-A5C9-22C5-2BDE9B9472E9}"/>
                    </a:ext>
                  </a:extLst>
                </p:cNvPr>
                <p:cNvSpPr txBox="1"/>
                <p:nvPr/>
              </p:nvSpPr>
              <p:spPr>
                <a:xfrm rot="5400000">
                  <a:off x="9014158" y="2695567"/>
                  <a:ext cx="1549382" cy="27819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63" dirty="0">
                      <a:latin typeface="DEJAVU SANS" panose="020B0603030804020204" pitchFamily="34" charset="0"/>
                      <a:ea typeface="DEJAVU SANS" panose="020B0603030804020204" pitchFamily="34" charset="0"/>
                      <a:cs typeface="DEJAVU SANS" panose="020B0603030804020204" pitchFamily="34" charset="0"/>
                    </a:rPr>
                    <a:t>m</a:t>
                  </a:r>
                  <a:r>
                    <a:rPr lang="en-US" sz="1263" baseline="-25000" dirty="0">
                      <a:latin typeface="DEJAVU SANS" panose="020B0603030804020204" pitchFamily="34" charset="0"/>
                      <a:ea typeface="DEJAVU SANS" panose="020B0603030804020204" pitchFamily="34" charset="0"/>
                      <a:cs typeface="DEJAVU SANS" panose="020B0603030804020204" pitchFamily="34" charset="0"/>
                    </a:rPr>
                    <a:t>aGC-DFT</a:t>
                  </a:r>
                  <a14:m>
                    <m:oMath xmlns:m="http://schemas.openxmlformats.org/officeDocument/2006/math">
                      <m:r>
                        <a:rPr lang="en-US" sz="1263">
                          <a:latin typeface="DEJAVU SANS" panose="020B0603030804020204" pitchFamily="34" charset="0"/>
                          <a:ea typeface="DEJAVU SANS" panose="020B0603030804020204" pitchFamily="34" charset="0"/>
                          <a:cs typeface="DEJAVU SANS" panose="020B0603030804020204" pitchFamily="34" charset="0"/>
                        </a:rPr>
                        <m:t> (</m:t>
                      </m:r>
                      <m:f>
                        <m:fPr>
                          <m:ctrlPr>
                            <a:rPr lang="en-US" sz="1263" i="1">
                              <a:latin typeface="Cambria Math" panose="02040503050406030204" pitchFamily="18" charset="0"/>
                              <a:ea typeface="DEJAVU SANS" panose="020B0603030804020204" pitchFamily="34" charset="0"/>
                              <a:cs typeface="DEJAVU SANS" panose="020B0603030804020204" pitchFamily="34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1263">
                              <a:latin typeface="DEJAVU SANS" panose="020B0603030804020204" pitchFamily="34" charset="0"/>
                              <a:ea typeface="DEJAVU SANS" panose="020B0603030804020204" pitchFamily="34" charset="0"/>
                              <a:cs typeface="DEJAVU SANS" panose="020B0603030804020204" pitchFamily="34" charset="0"/>
                            </a:rPr>
                            <m:t>eV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1263">
                              <a:latin typeface="DEJAVU SANS" panose="020B0603030804020204" pitchFamily="34" charset="0"/>
                              <a:ea typeface="DEJAVU SANS" panose="020B0603030804020204" pitchFamily="34" charset="0"/>
                              <a:cs typeface="DEJAVU SANS" panose="020B0603030804020204" pitchFamily="34" charset="0"/>
                            </a:rPr>
                            <m:t>V</m:t>
                          </m:r>
                        </m:den>
                      </m:f>
                      <m:r>
                        <a:rPr lang="en-US" sz="1263">
                          <a:latin typeface="DEJAVU SANS" panose="020B0603030804020204" pitchFamily="34" charset="0"/>
                          <a:ea typeface="DEJAVU SANS" panose="020B0603030804020204" pitchFamily="34" charset="0"/>
                          <a:cs typeface="DEJAVU SANS" panose="020B0603030804020204" pitchFamily="34" charset="0"/>
                        </a:rPr>
                        <m:t>)</m:t>
                      </m:r>
                    </m:oMath>
                  </a14:m>
                  <a:endParaRPr lang="en-US" sz="1263" dirty="0">
                    <a:latin typeface="DEJAVU SANS" panose="020B0603030804020204" pitchFamily="34" charset="0"/>
                    <a:ea typeface="DEJAVU SANS" panose="020B0603030804020204" pitchFamily="34" charset="0"/>
                    <a:cs typeface="DEJAVU SANS" panose="020B0603030804020204" pitchFamily="34" charset="0"/>
                  </a:endParaRPr>
                </a:p>
              </p:txBody>
            </p:sp>
          </mc:Choice>
          <mc:Fallback xmlns="">
            <p:sp>
              <p:nvSpPr>
                <p:cNvPr id="218" name="TextBox 217">
                  <a:extLst>
                    <a:ext uri="{FF2B5EF4-FFF2-40B4-BE49-F238E27FC236}">
                      <a16:creationId xmlns:a16="http://schemas.microsoft.com/office/drawing/2014/main" id="{E387063D-BF14-A5C9-22C5-2BDE9B9472E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9014158" y="2695567"/>
                  <a:ext cx="1549382" cy="278193"/>
                </a:xfrm>
                <a:prstGeom prst="rect">
                  <a:avLst/>
                </a:prstGeom>
                <a:blipFill>
                  <a:blip r:embed="rId20"/>
                  <a:stretch>
                    <a:fillRect l="-12000" t="-68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7" name="TextBox 516">
                  <a:extLst>
                    <a:ext uri="{FF2B5EF4-FFF2-40B4-BE49-F238E27FC236}">
                      <a16:creationId xmlns:a16="http://schemas.microsoft.com/office/drawing/2014/main" id="{5B877CF9-2024-2CB2-052C-886677271093}"/>
                    </a:ext>
                  </a:extLst>
                </p:cNvPr>
                <p:cNvSpPr txBox="1"/>
                <p:nvPr/>
              </p:nvSpPr>
              <p:spPr>
                <a:xfrm>
                  <a:off x="6870056" y="1453660"/>
                  <a:ext cx="1746743" cy="13468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51" i="1">
                                <a:latin typeface="Cambria Math" panose="02040503050406030204" pitchFamily="18" charset="0"/>
                                <a:ea typeface="DEJAVU SANS" panose="020B0603030804020204" pitchFamily="34" charset="0"/>
                                <a:cs typeface="DEJAVU SANS" panose="020B0603030804020204" pitchFamily="34" charset="0"/>
                              </a:rPr>
                            </m:ctrlPr>
                          </m:sSubPr>
                          <m:e>
                            <m:r>
                              <a:rPr lang="en-US" sz="1051">
                                <a:latin typeface="DEJAVU SANS" panose="020B0603030804020204" pitchFamily="34" charset="0"/>
                                <a:ea typeface="DEJAVU SANS" panose="020B0603030804020204" pitchFamily="34" charset="0"/>
                                <a:cs typeface="DEJAVU SANS" panose="020B0603030804020204" pitchFamily="34" charset="0"/>
                              </a:rPr>
                              <m:t>∆</m:t>
                            </m:r>
                            <m:r>
                              <m:rPr>
                                <m:sty m:val="p"/>
                              </m:rPr>
                              <a:rPr lang="en-US" sz="1051">
                                <a:latin typeface="DEJAVU SANS" panose="020B0603030804020204" pitchFamily="34" charset="0"/>
                                <a:ea typeface="DEJAVU SANS" panose="020B0603030804020204" pitchFamily="34" charset="0"/>
                                <a:cs typeface="DEJAVU SANS" panose="020B0603030804020204" pitchFamily="34" charset="0"/>
                              </a:rPr>
                              <m:t>q</m:t>
                            </m:r>
                          </m:e>
                          <m:sub>
                            <m:sSubSup>
                              <m:sSubSupPr>
                                <m:ctrlPr>
                                  <a:rPr lang="en-US" sz="1051" i="1">
                                    <a:latin typeface="Cambria Math" panose="02040503050406030204" pitchFamily="18" charset="0"/>
                                    <a:ea typeface="DEJAVU SANS" panose="020B0603030804020204" pitchFamily="34" charset="0"/>
                                    <a:cs typeface="DEJAVU SANS" panose="020B0603030804020204" pitchFamily="34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en-US" sz="1051">
                                    <a:latin typeface="DEJAVU SANS" panose="020B0603030804020204" pitchFamily="34" charset="0"/>
                                    <a:ea typeface="DEJAVU SANS" panose="020B0603030804020204" pitchFamily="34" charset="0"/>
                                    <a:cs typeface="DEJAVU SANS" panose="020B0603030804020204" pitchFamily="34" charset="0"/>
                                  </a:rPr>
                                  <m:t>NO</m:t>
                                </m:r>
                              </m:e>
                              <m:sub>
                                <m:r>
                                  <a:rPr lang="en-US" sz="1051">
                                    <a:latin typeface="DEJAVU SANS" panose="020B0603030804020204" pitchFamily="34" charset="0"/>
                                    <a:ea typeface="DEJAVU SANS" panose="020B0603030804020204" pitchFamily="34" charset="0"/>
                                    <a:cs typeface="DEJAVU SANS" panose="020B0603030804020204" pitchFamily="34" charset="0"/>
                                  </a:rPr>
                                  <m:t>3</m:t>
                                </m:r>
                              </m:sub>
                              <m:sup>
                                <m:r>
                                  <a:rPr lang="en-US" sz="1051">
                                    <a:latin typeface="DEJAVU SANS" panose="020B0603030804020204" pitchFamily="34" charset="0"/>
                                    <a:ea typeface="DEJAVU SANS" panose="020B0603030804020204" pitchFamily="34" charset="0"/>
                                    <a:cs typeface="DEJAVU SANS" panose="020B0603030804020204" pitchFamily="34" charset="0"/>
                                  </a:rPr>
                                  <m:t>∗</m:t>
                                </m:r>
                              </m:sup>
                            </m:sSubSup>
                          </m:sub>
                        </m:sSub>
                        <m:r>
                          <a:rPr lang="en-US" sz="1051" i="1">
                            <a:latin typeface="DEJAVU SANS" panose="020B0603030804020204" pitchFamily="34" charset="0"/>
                            <a:ea typeface="DEJAVU SANS" panose="020B0603030804020204" pitchFamily="34" charset="0"/>
                            <a:cs typeface="DEJAVU SANS" panose="020B0603030804020204" pitchFamily="34" charset="0"/>
                          </a:rPr>
                          <m:t>=−0.13</m:t>
                        </m:r>
                        <m:sSub>
                          <m:sSubPr>
                            <m:ctrlPr>
                              <a:rPr lang="en-US" sz="1051" i="1">
                                <a:latin typeface="Cambria Math" panose="02040503050406030204" pitchFamily="18" charset="0"/>
                                <a:ea typeface="DEJAVU SANS" panose="020B0603030804020204" pitchFamily="34" charset="0"/>
                                <a:cs typeface="DEJAVU SANS" panose="020B0603030804020204" pitchFamily="34" charset="0"/>
                              </a:rPr>
                            </m:ctrlPr>
                          </m:sSubPr>
                          <m:e>
                            <m:r>
                              <a:rPr lang="en-US" sz="1051">
                                <a:latin typeface="DEJAVU SANS" panose="020B0603030804020204" pitchFamily="34" charset="0"/>
                                <a:ea typeface="DEJAVU SANS" panose="020B0603030804020204" pitchFamily="34" charset="0"/>
                                <a:cs typeface="DEJAVU SANS" panose="020B0603030804020204" pitchFamily="34" charset="0"/>
                              </a:rPr>
                              <m:t>∆</m:t>
                            </m:r>
                            <m:r>
                              <m:rPr>
                                <m:sty m:val="p"/>
                              </m:rPr>
                              <a:rPr lang="el-GR" sz="1051">
                                <a:latin typeface="DEJAVU SANS" panose="020B0603030804020204" pitchFamily="34" charset="0"/>
                                <a:ea typeface="DEJAVU SANS" panose="020B0603030804020204" pitchFamily="34" charset="0"/>
                                <a:cs typeface="DEJAVU SANS" panose="020B0603030804020204" pitchFamily="34" charset="0"/>
                              </a:rPr>
                              <m:t>μ</m:t>
                            </m:r>
                          </m:e>
                          <m:sub>
                            <m:sSubSup>
                              <m:sSubSupPr>
                                <m:ctrlPr>
                                  <a:rPr lang="en-US" sz="1051" i="1">
                                    <a:latin typeface="Cambria Math" panose="02040503050406030204" pitchFamily="18" charset="0"/>
                                    <a:ea typeface="DEJAVU SANS" panose="020B0603030804020204" pitchFamily="34" charset="0"/>
                                    <a:cs typeface="DEJAVU SANS" panose="020B0603030804020204" pitchFamily="34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en-US" sz="1051">
                                    <a:latin typeface="DEJAVU SANS" panose="020B0603030804020204" pitchFamily="34" charset="0"/>
                                    <a:ea typeface="DEJAVU SANS" panose="020B0603030804020204" pitchFamily="34" charset="0"/>
                                    <a:cs typeface="DEJAVU SANS" panose="020B0603030804020204" pitchFamily="34" charset="0"/>
                                  </a:rPr>
                                  <m:t>NO</m:t>
                                </m:r>
                              </m:e>
                              <m:sub>
                                <m:r>
                                  <a:rPr lang="en-US" sz="1051">
                                    <a:latin typeface="DEJAVU SANS" panose="020B0603030804020204" pitchFamily="34" charset="0"/>
                                    <a:ea typeface="DEJAVU SANS" panose="020B0603030804020204" pitchFamily="34" charset="0"/>
                                    <a:cs typeface="DEJAVU SANS" panose="020B0603030804020204" pitchFamily="34" charset="0"/>
                                  </a:rPr>
                                  <m:t>3</m:t>
                                </m:r>
                              </m:sub>
                              <m:sup>
                                <m:r>
                                  <a:rPr lang="en-US" sz="1051">
                                    <a:latin typeface="DEJAVU SANS" panose="020B0603030804020204" pitchFamily="34" charset="0"/>
                                    <a:ea typeface="DEJAVU SANS" panose="020B0603030804020204" pitchFamily="34" charset="0"/>
                                    <a:cs typeface="DEJAVU SANS" panose="020B0603030804020204" pitchFamily="34" charset="0"/>
                                  </a:rPr>
                                  <m:t>∗</m:t>
                                </m:r>
                              </m:sup>
                            </m:sSubSup>
                          </m:sub>
                        </m:sSub>
                        <m:r>
                          <a:rPr lang="en-US" sz="1051" i="1">
                            <a:latin typeface="DEJAVU SANS" panose="020B0603030804020204" pitchFamily="34" charset="0"/>
                            <a:ea typeface="DEJAVU SANS" panose="020B0603030804020204" pitchFamily="34" charset="0"/>
                            <a:cs typeface="DEJAVU SANS" panose="020B0603030804020204" pitchFamily="34" charset="0"/>
                          </a:rPr>
                          <m:t>+0.98</m:t>
                        </m:r>
                      </m:oMath>
                    </m:oMathPara>
                  </a14:m>
                  <a:endParaRPr lang="en-US" sz="1051" dirty="0">
                    <a:latin typeface="DEJAVU SANS" panose="020B0603030804020204" pitchFamily="34" charset="0"/>
                    <a:ea typeface="DEJAVU SANS" panose="020B0603030804020204" pitchFamily="34" charset="0"/>
                    <a:cs typeface="DEJAVU SANS" panose="020B0603030804020204" pitchFamily="34" charset="0"/>
                  </a:endParaRPr>
                </a:p>
              </p:txBody>
            </p:sp>
          </mc:Choice>
          <mc:Fallback xmlns="">
            <p:sp>
              <p:nvSpPr>
                <p:cNvPr id="517" name="TextBox 516">
                  <a:extLst>
                    <a:ext uri="{FF2B5EF4-FFF2-40B4-BE49-F238E27FC236}">
                      <a16:creationId xmlns:a16="http://schemas.microsoft.com/office/drawing/2014/main" id="{5B877CF9-2024-2CB2-052C-88667727109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70056" y="1453660"/>
                  <a:ext cx="1746743" cy="134683"/>
                </a:xfrm>
                <a:prstGeom prst="rect">
                  <a:avLst/>
                </a:prstGeom>
                <a:blipFill>
                  <a:blip r:embed="rId21"/>
                  <a:stretch>
                    <a:fillRect l="-1325" t="-15385" r="-1325" b="-3846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19" name="Straight Arrow Connector 518">
              <a:extLst>
                <a:ext uri="{FF2B5EF4-FFF2-40B4-BE49-F238E27FC236}">
                  <a16:creationId xmlns:a16="http://schemas.microsoft.com/office/drawing/2014/main" id="{807BF359-63C6-A8B4-405B-C1294C989FF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77281" y="1904724"/>
              <a:ext cx="194534" cy="291857"/>
            </a:xfrm>
            <a:prstGeom prst="straightConnector1">
              <a:avLst/>
            </a:prstGeom>
            <a:ln w="6350">
              <a:solidFill>
                <a:srgbClr val="C90064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4" name="Straight Arrow Connector 523">
              <a:extLst>
                <a:ext uri="{FF2B5EF4-FFF2-40B4-BE49-F238E27FC236}">
                  <a16:creationId xmlns:a16="http://schemas.microsoft.com/office/drawing/2014/main" id="{10E66712-1BE8-971E-668C-60072415F43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93420" y="2274318"/>
              <a:ext cx="227113" cy="259630"/>
            </a:xfrm>
            <a:prstGeom prst="straightConnector1">
              <a:avLst/>
            </a:prstGeom>
            <a:ln w="6350">
              <a:solidFill>
                <a:srgbClr val="D5C9C0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7" name="Straight Arrow Connector 526">
              <a:extLst>
                <a:ext uri="{FF2B5EF4-FFF2-40B4-BE49-F238E27FC236}">
                  <a16:creationId xmlns:a16="http://schemas.microsoft.com/office/drawing/2014/main" id="{7D854EBE-B199-4851-E7ED-68C44ECD8B9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53299" y="2991758"/>
              <a:ext cx="227113" cy="259630"/>
            </a:xfrm>
            <a:prstGeom prst="straightConnector1">
              <a:avLst/>
            </a:prstGeom>
            <a:ln w="6350">
              <a:solidFill>
                <a:srgbClr val="30859C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991192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BE94CDA9-2F75-4758-A24F-7BC036AADF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85B8FDFB-73EC-F25F-8A78-38A453BD7B65}"/>
              </a:ext>
            </a:extLst>
          </p:cNvPr>
          <p:cNvGrpSpPr/>
          <p:nvPr/>
        </p:nvGrpSpPr>
        <p:grpSpPr>
          <a:xfrm>
            <a:off x="670695" y="-260033"/>
            <a:ext cx="7613093" cy="3999078"/>
            <a:chOff x="1466346" y="517041"/>
            <a:chExt cx="6657935" cy="3470615"/>
          </a:xfrm>
        </p:grpSpPr>
        <p:pic>
          <p:nvPicPr>
            <p:cNvPr id="70" name="Graphic 69">
              <a:extLst>
                <a:ext uri="{FF2B5EF4-FFF2-40B4-BE49-F238E27FC236}">
                  <a16:creationId xmlns:a16="http://schemas.microsoft.com/office/drawing/2014/main" id="{96DFBB6E-2DE2-8F72-0E4A-E9D777638B3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9317"/>
            <a:stretch/>
          </p:blipFill>
          <p:spPr>
            <a:xfrm>
              <a:off x="4996650" y="708447"/>
              <a:ext cx="2904094" cy="3141833"/>
            </a:xfrm>
            <a:prstGeom prst="rect">
              <a:avLst/>
            </a:prstGeom>
          </p:spPr>
        </p:pic>
        <p:pic>
          <p:nvPicPr>
            <p:cNvPr id="68" name="Graphic 67">
              <a:extLst>
                <a:ext uri="{FF2B5EF4-FFF2-40B4-BE49-F238E27FC236}">
                  <a16:creationId xmlns:a16="http://schemas.microsoft.com/office/drawing/2014/main" id="{A750F3EA-8181-FD82-F15A-DB710A41EFC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675344" y="714040"/>
              <a:ext cx="3202487" cy="3141833"/>
            </a:xfrm>
            <a:prstGeom prst="rect">
              <a:avLst/>
            </a:prstGeom>
          </p:spPr>
        </p:pic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0BDFC22C-50AD-DE93-366A-22F6B69E1D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01456" y="1220933"/>
              <a:ext cx="0" cy="195696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6541B05-DC1D-5B50-47D5-914AD63008F0}"/>
                </a:ext>
              </a:extLst>
            </p:cNvPr>
            <p:cNvSpPr txBox="1"/>
            <p:nvPr/>
          </p:nvSpPr>
          <p:spPr>
            <a:xfrm rot="16200000">
              <a:off x="6787197" y="2067166"/>
              <a:ext cx="2292204" cy="2507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63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Increasing charge transfer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D5CDBEA-1D70-944C-32DB-3096E73D8091}"/>
                </a:ext>
              </a:extLst>
            </p:cNvPr>
            <p:cNvSpPr txBox="1"/>
            <p:nvPr/>
          </p:nvSpPr>
          <p:spPr>
            <a:xfrm>
              <a:off x="1926389" y="3330053"/>
              <a:ext cx="784683" cy="2204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1" dirty="0">
                  <a:solidFill>
                    <a:srgbClr val="9A1F17"/>
                  </a:solidFill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Cu(100)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7BBDF6B-0477-1753-4CE8-488211F35534}"/>
                </a:ext>
              </a:extLst>
            </p:cNvPr>
            <p:cNvSpPr txBox="1"/>
            <p:nvPr/>
          </p:nvSpPr>
          <p:spPr>
            <a:xfrm>
              <a:off x="1925547" y="3027380"/>
              <a:ext cx="784683" cy="2204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1" dirty="0">
                  <a:solidFill>
                    <a:srgbClr val="9A1F17"/>
                  </a:solidFill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Cu(111)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DFA5C29-E7CD-29D0-B0DE-BA546B68D1FB}"/>
                </a:ext>
              </a:extLst>
            </p:cNvPr>
            <p:cNvSpPr txBox="1"/>
            <p:nvPr/>
          </p:nvSpPr>
          <p:spPr>
            <a:xfrm>
              <a:off x="1924607" y="2739002"/>
              <a:ext cx="784683" cy="2204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1" dirty="0">
                  <a:solidFill>
                    <a:srgbClr val="C86559"/>
                  </a:solidFill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Pd(100)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AB2AD3C-E731-EE6C-9F52-E5B792A1ED97}"/>
                </a:ext>
              </a:extLst>
            </p:cNvPr>
            <p:cNvSpPr txBox="1"/>
            <p:nvPr/>
          </p:nvSpPr>
          <p:spPr>
            <a:xfrm>
              <a:off x="1924607" y="2438498"/>
              <a:ext cx="784683" cy="2204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1" dirty="0">
                  <a:solidFill>
                    <a:srgbClr val="C86559"/>
                  </a:solidFill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Pd(111)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27B528D-9487-FC2B-8A4B-DFAA04915C86}"/>
                </a:ext>
              </a:extLst>
            </p:cNvPr>
            <p:cNvSpPr txBox="1"/>
            <p:nvPr/>
          </p:nvSpPr>
          <p:spPr>
            <a:xfrm>
              <a:off x="1943575" y="1526300"/>
              <a:ext cx="832002" cy="2204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1" dirty="0">
                  <a:solidFill>
                    <a:srgbClr val="A5A2A8"/>
                  </a:solidFill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Ru(0001)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79D51E8-5863-5D8A-BF70-9D66E3B952B1}"/>
                </a:ext>
              </a:extLst>
            </p:cNvPr>
            <p:cNvSpPr txBox="1"/>
            <p:nvPr/>
          </p:nvSpPr>
          <p:spPr>
            <a:xfrm>
              <a:off x="1924607" y="1256462"/>
              <a:ext cx="784683" cy="2204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1" dirty="0">
                  <a:solidFill>
                    <a:srgbClr val="B8C5D6"/>
                  </a:solidFill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Rh(100)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921F183-6087-1B76-00E3-76A27EEB459A}"/>
                </a:ext>
              </a:extLst>
            </p:cNvPr>
            <p:cNvSpPr txBox="1"/>
            <p:nvPr/>
          </p:nvSpPr>
          <p:spPr>
            <a:xfrm>
              <a:off x="1924607" y="943460"/>
              <a:ext cx="784683" cy="2204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1" dirty="0">
                  <a:solidFill>
                    <a:srgbClr val="B8C5D6"/>
                  </a:solidFill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Rh(111)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43BAAAF-8E85-7AC8-60E5-D50CC3C1E407}"/>
                </a:ext>
              </a:extLst>
            </p:cNvPr>
            <p:cNvSpPr txBox="1"/>
            <p:nvPr/>
          </p:nvSpPr>
          <p:spPr>
            <a:xfrm>
              <a:off x="1746289" y="589114"/>
              <a:ext cx="3309002" cy="2487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63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Pure Metals 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77C14C5-4BA2-7BA4-E44F-9D45E515E298}"/>
                </a:ext>
              </a:extLst>
            </p:cNvPr>
            <p:cNvSpPr txBox="1"/>
            <p:nvPr/>
          </p:nvSpPr>
          <p:spPr>
            <a:xfrm>
              <a:off x="4780992" y="608217"/>
              <a:ext cx="3309002" cy="2487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63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Single Atom Alloys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DBB3F64-5CE4-336C-B660-9B3ED8435E9F}"/>
                </a:ext>
              </a:extLst>
            </p:cNvPr>
            <p:cNvSpPr txBox="1"/>
            <p:nvPr/>
          </p:nvSpPr>
          <p:spPr>
            <a:xfrm>
              <a:off x="4962343" y="3322078"/>
              <a:ext cx="784683" cy="2204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1" dirty="0">
                  <a:solidFill>
                    <a:srgbClr val="9A1F17"/>
                  </a:solidFill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Pd</a:t>
              </a:r>
              <a:r>
                <a:rPr lang="en-US" sz="1051" baseline="-25000" dirty="0">
                  <a:solidFill>
                    <a:srgbClr val="9A1F17"/>
                  </a:solidFill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1</a:t>
              </a:r>
              <a:r>
                <a:rPr lang="en-US" sz="1051" dirty="0">
                  <a:solidFill>
                    <a:srgbClr val="9A1F17"/>
                  </a:solidFill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(100)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F8B2422-78F9-BD84-95CD-713998472522}"/>
                </a:ext>
              </a:extLst>
            </p:cNvPr>
            <p:cNvSpPr txBox="1"/>
            <p:nvPr/>
          </p:nvSpPr>
          <p:spPr>
            <a:xfrm>
              <a:off x="4965506" y="2994255"/>
              <a:ext cx="784683" cy="2204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1" dirty="0">
                  <a:solidFill>
                    <a:srgbClr val="9A1F17"/>
                  </a:solidFill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Pd</a:t>
              </a:r>
              <a:r>
                <a:rPr lang="en-US" sz="1051" baseline="-25000" dirty="0">
                  <a:solidFill>
                    <a:srgbClr val="9A1F17"/>
                  </a:solidFill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1</a:t>
              </a:r>
              <a:r>
                <a:rPr lang="en-US" sz="1051" dirty="0">
                  <a:solidFill>
                    <a:srgbClr val="9A1F17"/>
                  </a:solidFill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(111)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210E5BD-CF7B-0463-3C0D-7827991F7971}"/>
                </a:ext>
              </a:extLst>
            </p:cNvPr>
            <p:cNvSpPr txBox="1"/>
            <p:nvPr/>
          </p:nvSpPr>
          <p:spPr>
            <a:xfrm>
              <a:off x="4971706" y="1021933"/>
              <a:ext cx="784683" cy="2204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1" dirty="0">
                  <a:solidFill>
                    <a:srgbClr val="BFCCDC"/>
                  </a:solidFill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Ru</a:t>
              </a:r>
              <a:r>
                <a:rPr lang="en-US" sz="1051" baseline="-25000" dirty="0">
                  <a:solidFill>
                    <a:srgbClr val="BFCCDC"/>
                  </a:solidFill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1</a:t>
              </a:r>
              <a:r>
                <a:rPr lang="en-US" sz="1051" dirty="0">
                  <a:solidFill>
                    <a:srgbClr val="BFCCDC"/>
                  </a:solidFill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(111)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671FB7C-BB14-F0CC-A0DB-51B1A979084C}"/>
                </a:ext>
              </a:extLst>
            </p:cNvPr>
            <p:cNvSpPr txBox="1"/>
            <p:nvPr/>
          </p:nvSpPr>
          <p:spPr>
            <a:xfrm>
              <a:off x="4965506" y="1351055"/>
              <a:ext cx="784683" cy="2204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1" dirty="0">
                  <a:solidFill>
                    <a:srgbClr val="BFCCDC"/>
                  </a:solidFill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Ru</a:t>
              </a:r>
              <a:r>
                <a:rPr lang="en-US" sz="1051" baseline="-25000" dirty="0">
                  <a:solidFill>
                    <a:srgbClr val="BFCCDC"/>
                  </a:solidFill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1</a:t>
              </a:r>
              <a:r>
                <a:rPr lang="en-US" sz="1051" dirty="0">
                  <a:solidFill>
                    <a:srgbClr val="BFCCDC"/>
                  </a:solidFill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(100)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7D91E57-1727-3AC0-C987-FF466FD98176}"/>
                </a:ext>
              </a:extLst>
            </p:cNvPr>
            <p:cNvSpPr txBox="1"/>
            <p:nvPr/>
          </p:nvSpPr>
          <p:spPr>
            <a:xfrm>
              <a:off x="4949051" y="2340139"/>
              <a:ext cx="784683" cy="2204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1" dirty="0">
                  <a:solidFill>
                    <a:srgbClr val="C86559"/>
                  </a:solidFill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Ni</a:t>
              </a:r>
              <a:r>
                <a:rPr lang="en-US" sz="1051" baseline="-25000" dirty="0">
                  <a:solidFill>
                    <a:srgbClr val="C86559"/>
                  </a:solidFill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1</a:t>
              </a:r>
              <a:r>
                <a:rPr lang="en-US" sz="1051" dirty="0">
                  <a:solidFill>
                    <a:srgbClr val="C86559"/>
                  </a:solidFill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(111)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67BBF44-F07F-4702-0726-52BC961BCDF9}"/>
                </a:ext>
              </a:extLst>
            </p:cNvPr>
            <p:cNvSpPr txBox="1"/>
            <p:nvPr/>
          </p:nvSpPr>
          <p:spPr>
            <a:xfrm>
              <a:off x="4949051" y="2668144"/>
              <a:ext cx="784683" cy="2204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1" dirty="0">
                  <a:solidFill>
                    <a:srgbClr val="C86559"/>
                  </a:solidFill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Ni</a:t>
              </a:r>
              <a:r>
                <a:rPr lang="en-US" sz="1051" baseline="-25000" dirty="0">
                  <a:solidFill>
                    <a:srgbClr val="C86559"/>
                  </a:solidFill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1</a:t>
              </a:r>
              <a:r>
                <a:rPr lang="en-US" sz="1051" dirty="0">
                  <a:solidFill>
                    <a:srgbClr val="C86559"/>
                  </a:solidFill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(100)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E4FCD09-CC9D-A220-1AFB-7E37C7779CB4}"/>
                </a:ext>
              </a:extLst>
            </p:cNvPr>
            <p:cNvSpPr txBox="1"/>
            <p:nvPr/>
          </p:nvSpPr>
          <p:spPr>
            <a:xfrm>
              <a:off x="4971706" y="2017748"/>
              <a:ext cx="784683" cy="2204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1" dirty="0">
                  <a:solidFill>
                    <a:srgbClr val="B6C4D4"/>
                  </a:solidFill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Rh</a:t>
              </a:r>
              <a:r>
                <a:rPr lang="en-US" sz="1051" baseline="-25000" dirty="0">
                  <a:solidFill>
                    <a:srgbClr val="B6C4D4"/>
                  </a:solidFill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1</a:t>
              </a:r>
              <a:r>
                <a:rPr lang="en-US" sz="1051" dirty="0">
                  <a:solidFill>
                    <a:srgbClr val="B6C4D4"/>
                  </a:solidFill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(100)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3FA59D2-6D61-75A2-8113-F47AA49E0EC2}"/>
                </a:ext>
              </a:extLst>
            </p:cNvPr>
            <p:cNvSpPr txBox="1"/>
            <p:nvPr/>
          </p:nvSpPr>
          <p:spPr>
            <a:xfrm>
              <a:off x="4967336" y="1685147"/>
              <a:ext cx="784683" cy="2204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1" dirty="0">
                  <a:solidFill>
                    <a:srgbClr val="B6C4D4"/>
                  </a:solidFill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Rh</a:t>
              </a:r>
              <a:r>
                <a:rPr lang="en-US" sz="1051" baseline="-25000" dirty="0">
                  <a:solidFill>
                    <a:srgbClr val="B6C4D4"/>
                  </a:solidFill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1</a:t>
              </a:r>
              <a:r>
                <a:rPr lang="en-US" sz="1051" dirty="0">
                  <a:solidFill>
                    <a:srgbClr val="B6C4D4"/>
                  </a:solidFill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(111)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B447536-CA2F-F6A8-81A8-22A8E03229B4}"/>
                </a:ext>
              </a:extLst>
            </p:cNvPr>
            <p:cNvSpPr txBox="1"/>
            <p:nvPr/>
          </p:nvSpPr>
          <p:spPr>
            <a:xfrm rot="16200000">
              <a:off x="690061" y="2114251"/>
              <a:ext cx="1849927" cy="2507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63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pDOS (arbitrary units)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3DF989C1-EED3-EFD7-6452-5E26016C00AB}"/>
                    </a:ext>
                  </a:extLst>
                </p:cNvPr>
                <p:cNvSpPr txBox="1"/>
                <p:nvPr/>
              </p:nvSpPr>
              <p:spPr>
                <a:xfrm>
                  <a:off x="1760791" y="3717990"/>
                  <a:ext cx="3309000" cy="2487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1263">
                            <a:latin typeface="DEJAVU SANS" panose="020B0603030804020204" pitchFamily="34" charset="0"/>
                            <a:ea typeface="DEJAVU SANS" panose="020B0603030804020204" pitchFamily="34" charset="0"/>
                            <a:cs typeface="DEJAVU SANS" panose="020B0603030804020204" pitchFamily="34" charset="0"/>
                          </a:rPr>
                          <m:t>ε</m:t>
                        </m:r>
                        <m:r>
                          <a:rPr lang="en-US" sz="1263">
                            <a:latin typeface="DEJAVU SANS" panose="020B0603030804020204" pitchFamily="34" charset="0"/>
                            <a:ea typeface="DEJAVU SANS" panose="020B0603030804020204" pitchFamily="34" charset="0"/>
                            <a:cs typeface="DEJAVU SANS" panose="020B0603030804020204" pitchFamily="34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263" i="1">
                                <a:latin typeface="Cambria Math" panose="02040503050406030204" pitchFamily="18" charset="0"/>
                                <a:ea typeface="DEJAVU SANS" panose="020B0603030804020204" pitchFamily="34" charset="0"/>
                                <a:cs typeface="DEJAVU SANS" panose="020B0603030804020204" pitchFamily="34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263">
                                <a:latin typeface="DEJAVU SANS" panose="020B0603030804020204" pitchFamily="34" charset="0"/>
                                <a:ea typeface="DEJAVU SANS" panose="020B0603030804020204" pitchFamily="34" charset="0"/>
                                <a:cs typeface="DEJAVU SANS" panose="020B0603030804020204" pitchFamily="34" charset="0"/>
                              </a:rPr>
                              <m:t>ε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1263">
                                <a:latin typeface="DEJAVU SANS" panose="020B0603030804020204" pitchFamily="34" charset="0"/>
                                <a:ea typeface="DEJAVU SANS" panose="020B0603030804020204" pitchFamily="34" charset="0"/>
                                <a:cs typeface="DEJAVU SANS" panose="020B0603030804020204" pitchFamily="34" charset="0"/>
                              </a:rPr>
                              <m:t>fermi</m:t>
                            </m:r>
                          </m:sub>
                        </m:sSub>
                      </m:oMath>
                    </m:oMathPara>
                  </a14:m>
                  <a:endParaRPr lang="en-US" sz="1263" dirty="0">
                    <a:latin typeface="DEJAVU SANS" panose="020B0603030804020204" pitchFamily="34" charset="0"/>
                    <a:ea typeface="DEJAVU SANS" panose="020B0603030804020204" pitchFamily="34" charset="0"/>
                    <a:cs typeface="DEJAVU SANS" panose="020B0603030804020204" pitchFamily="34" charset="0"/>
                  </a:endParaRPr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3DF989C1-EED3-EFD7-6452-5E26016C00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60791" y="3717990"/>
                  <a:ext cx="3309000" cy="248798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36E141A6-EA21-90ED-5DCB-430AECBD532A}"/>
                    </a:ext>
                  </a:extLst>
                </p:cNvPr>
                <p:cNvSpPr txBox="1"/>
                <p:nvPr/>
              </p:nvSpPr>
              <p:spPr>
                <a:xfrm>
                  <a:off x="4815281" y="3738858"/>
                  <a:ext cx="3309000" cy="2487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1263">
                            <a:latin typeface="DEJAVU SANS" panose="020B0603030804020204" pitchFamily="34" charset="0"/>
                            <a:ea typeface="DEJAVU SANS" panose="020B0603030804020204" pitchFamily="34" charset="0"/>
                            <a:cs typeface="DEJAVU SANS" panose="020B0603030804020204" pitchFamily="34" charset="0"/>
                          </a:rPr>
                          <m:t>ε</m:t>
                        </m:r>
                        <m:r>
                          <a:rPr lang="en-US" sz="1263">
                            <a:latin typeface="DEJAVU SANS" panose="020B0603030804020204" pitchFamily="34" charset="0"/>
                            <a:ea typeface="DEJAVU SANS" panose="020B0603030804020204" pitchFamily="34" charset="0"/>
                            <a:cs typeface="DEJAVU SANS" panose="020B0603030804020204" pitchFamily="34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263" i="1">
                                <a:latin typeface="Cambria Math" panose="02040503050406030204" pitchFamily="18" charset="0"/>
                                <a:ea typeface="DEJAVU SANS" panose="020B0603030804020204" pitchFamily="34" charset="0"/>
                                <a:cs typeface="DEJAVU SANS" panose="020B0603030804020204" pitchFamily="34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263">
                                <a:latin typeface="DEJAVU SANS" panose="020B0603030804020204" pitchFamily="34" charset="0"/>
                                <a:ea typeface="DEJAVU SANS" panose="020B0603030804020204" pitchFamily="34" charset="0"/>
                                <a:cs typeface="DEJAVU SANS" panose="020B0603030804020204" pitchFamily="34" charset="0"/>
                              </a:rPr>
                              <m:t>ε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1263">
                                <a:latin typeface="DEJAVU SANS" panose="020B0603030804020204" pitchFamily="34" charset="0"/>
                                <a:ea typeface="DEJAVU SANS" panose="020B0603030804020204" pitchFamily="34" charset="0"/>
                                <a:cs typeface="DEJAVU SANS" panose="020B0603030804020204" pitchFamily="34" charset="0"/>
                              </a:rPr>
                              <m:t>fermi</m:t>
                            </m:r>
                          </m:sub>
                        </m:sSub>
                      </m:oMath>
                    </m:oMathPara>
                  </a14:m>
                  <a:endParaRPr lang="en-US" sz="1263" dirty="0">
                    <a:latin typeface="DEJAVU SANS" panose="020B0603030804020204" pitchFamily="34" charset="0"/>
                    <a:ea typeface="DEJAVU SANS" panose="020B0603030804020204" pitchFamily="34" charset="0"/>
                    <a:cs typeface="DEJAVU SANS" panose="020B0603030804020204" pitchFamily="34" charset="0"/>
                  </a:endParaRPr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36E141A6-EA21-90ED-5DCB-430AECBD532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15281" y="3738858"/>
                  <a:ext cx="3309000" cy="248798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EC862FBE-1092-3BB3-AB9C-8BC232080ED6}"/>
                    </a:ext>
                  </a:extLst>
                </p:cNvPr>
                <p:cNvSpPr txBox="1"/>
                <p:nvPr/>
              </p:nvSpPr>
              <p:spPr>
                <a:xfrm>
                  <a:off x="4066282" y="3333638"/>
                  <a:ext cx="777240" cy="22047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51" i="1">
                                <a:solidFill>
                                  <a:srgbClr val="9A1F17"/>
                                </a:solidFill>
                                <a:latin typeface="Cambria Math" panose="02040503050406030204" pitchFamily="18" charset="0"/>
                                <a:ea typeface="DEJAVU SANS" panose="020B0603030804020204" pitchFamily="34" charset="0"/>
                                <a:cs typeface="DEJAVU SANS" panose="020B0603030804020204" pitchFamily="34" charset="0"/>
                              </a:rPr>
                            </m:ctrlPr>
                          </m:sSubPr>
                          <m:e>
                            <m:r>
                              <a:rPr lang="en-US" sz="1051" i="1">
                                <a:solidFill>
                                  <a:srgbClr val="9A1F17"/>
                                </a:solidFill>
                                <a:latin typeface="DEJAVU SANS" panose="020B0603030804020204" pitchFamily="34" charset="0"/>
                                <a:ea typeface="DEJAVU SANS" panose="020B0603030804020204" pitchFamily="34" charset="0"/>
                                <a:cs typeface="DEJAVU SANS" panose="020B0603030804020204" pitchFamily="34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1051" i="1">
                                <a:solidFill>
                                  <a:srgbClr val="9A1F17"/>
                                </a:solidFill>
                                <a:latin typeface="DEJAVU SANS" panose="020B0603030804020204" pitchFamily="34" charset="0"/>
                                <a:ea typeface="DEJAVU SANS" panose="020B0603030804020204" pitchFamily="34" charset="0"/>
                                <a:cs typeface="DEJAVU SANS" panose="020B0603030804020204" pitchFamily="34" charset="0"/>
                              </a:rPr>
                              <m:t>𝑑</m:t>
                            </m:r>
                          </m:sub>
                        </m:sSub>
                        <m:r>
                          <a:rPr lang="en-US" sz="1051" i="1">
                            <a:solidFill>
                              <a:srgbClr val="9A1F17"/>
                            </a:solidFill>
                            <a:latin typeface="DEJAVU SANS" panose="020B0603030804020204" pitchFamily="34" charset="0"/>
                            <a:ea typeface="DEJAVU SANS" panose="020B0603030804020204" pitchFamily="34" charset="0"/>
                            <a:cs typeface="DEJAVU SANS" panose="020B0603030804020204" pitchFamily="34" charset="0"/>
                          </a:rPr>
                          <m:t>:0.962</m:t>
                        </m:r>
                      </m:oMath>
                    </m:oMathPara>
                  </a14:m>
                  <a:endParaRPr lang="en-US" sz="1051" i="1" dirty="0">
                    <a:solidFill>
                      <a:srgbClr val="9A1F17"/>
                    </a:solidFill>
                    <a:latin typeface="DEJAVU SANS" panose="020B0603030804020204" pitchFamily="34" charset="0"/>
                    <a:ea typeface="DEJAVU SANS" panose="020B0603030804020204" pitchFamily="34" charset="0"/>
                    <a:cs typeface="DEJAVU SANS" panose="020B0603030804020204" pitchFamily="34" charset="0"/>
                  </a:endParaRPr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EC862FBE-1092-3BB3-AB9C-8BC232080ED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66282" y="3333638"/>
                  <a:ext cx="777240" cy="220473"/>
                </a:xfrm>
                <a:prstGeom prst="rect">
                  <a:avLst/>
                </a:prstGeom>
                <a:blipFill>
                  <a:blip r:embed="rId7"/>
                  <a:stretch>
                    <a:fillRect b="-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DC5C50DD-86FC-EA0C-6BDB-17A6D9082CF1}"/>
                    </a:ext>
                  </a:extLst>
                </p:cNvPr>
                <p:cNvSpPr txBox="1"/>
                <p:nvPr/>
              </p:nvSpPr>
              <p:spPr>
                <a:xfrm>
                  <a:off x="4058568" y="3033092"/>
                  <a:ext cx="777240" cy="22047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51" i="1">
                                <a:solidFill>
                                  <a:srgbClr val="9A1F17"/>
                                </a:solidFill>
                                <a:latin typeface="Cambria Math" panose="02040503050406030204" pitchFamily="18" charset="0"/>
                                <a:ea typeface="DEJAVU SANS" panose="020B0603030804020204" pitchFamily="34" charset="0"/>
                                <a:cs typeface="DEJAVU SANS" panose="020B0603030804020204" pitchFamily="34" charset="0"/>
                              </a:rPr>
                            </m:ctrlPr>
                          </m:sSubPr>
                          <m:e>
                            <m:r>
                              <a:rPr lang="en-US" sz="1051" i="1">
                                <a:solidFill>
                                  <a:srgbClr val="9A1F17"/>
                                </a:solidFill>
                                <a:latin typeface="DEJAVU SANS" panose="020B0603030804020204" pitchFamily="34" charset="0"/>
                                <a:ea typeface="DEJAVU SANS" panose="020B0603030804020204" pitchFamily="34" charset="0"/>
                                <a:cs typeface="DEJAVU SANS" panose="020B0603030804020204" pitchFamily="34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1051" i="1">
                                <a:solidFill>
                                  <a:srgbClr val="9A1F17"/>
                                </a:solidFill>
                                <a:latin typeface="DEJAVU SANS" panose="020B0603030804020204" pitchFamily="34" charset="0"/>
                                <a:ea typeface="DEJAVU SANS" panose="020B0603030804020204" pitchFamily="34" charset="0"/>
                                <a:cs typeface="DEJAVU SANS" panose="020B0603030804020204" pitchFamily="34" charset="0"/>
                              </a:rPr>
                              <m:t>𝑑</m:t>
                            </m:r>
                          </m:sub>
                        </m:sSub>
                        <m:r>
                          <a:rPr lang="en-US" sz="1051">
                            <a:solidFill>
                              <a:srgbClr val="9A1F17"/>
                            </a:solidFill>
                            <a:latin typeface="DEJAVU SANS" panose="020B0603030804020204" pitchFamily="34" charset="0"/>
                            <a:ea typeface="DEJAVU SANS" panose="020B0603030804020204" pitchFamily="34" charset="0"/>
                            <a:cs typeface="DEJAVU SANS" panose="020B0603030804020204" pitchFamily="34" charset="0"/>
                          </a:rPr>
                          <m:t>:0.956</m:t>
                        </m:r>
                      </m:oMath>
                    </m:oMathPara>
                  </a14:m>
                  <a:endParaRPr lang="en-US" sz="1051" dirty="0">
                    <a:solidFill>
                      <a:srgbClr val="9A1F17"/>
                    </a:solidFill>
                    <a:latin typeface="DEJAVU SANS" panose="020B0603030804020204" pitchFamily="34" charset="0"/>
                    <a:ea typeface="DEJAVU SANS" panose="020B0603030804020204" pitchFamily="34" charset="0"/>
                    <a:cs typeface="DEJAVU SANS" panose="020B0603030804020204" pitchFamily="34" charset="0"/>
                  </a:endParaRPr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DC5C50DD-86FC-EA0C-6BDB-17A6D9082C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58568" y="3033092"/>
                  <a:ext cx="777240" cy="220473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2EEF1FC8-AA72-D60C-DB6F-DE00D75CD6A2}"/>
                    </a:ext>
                  </a:extLst>
                </p:cNvPr>
                <p:cNvSpPr txBox="1"/>
                <p:nvPr/>
              </p:nvSpPr>
              <p:spPr>
                <a:xfrm>
                  <a:off x="4063163" y="2726177"/>
                  <a:ext cx="777240" cy="22047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51" i="1">
                                <a:solidFill>
                                  <a:srgbClr val="C86559"/>
                                </a:solidFill>
                                <a:latin typeface="Cambria Math" panose="02040503050406030204" pitchFamily="18" charset="0"/>
                                <a:ea typeface="DEJAVU SANS" panose="020B0603030804020204" pitchFamily="34" charset="0"/>
                                <a:cs typeface="DEJAVU SANS" panose="020B0603030804020204" pitchFamily="34" charset="0"/>
                              </a:rPr>
                            </m:ctrlPr>
                          </m:sSubPr>
                          <m:e>
                            <m:r>
                              <a:rPr lang="en-US" sz="1051" i="1">
                                <a:solidFill>
                                  <a:srgbClr val="C86559"/>
                                </a:solidFill>
                                <a:latin typeface="DEJAVU SANS" panose="020B0603030804020204" pitchFamily="34" charset="0"/>
                                <a:ea typeface="DEJAVU SANS" panose="020B0603030804020204" pitchFamily="34" charset="0"/>
                                <a:cs typeface="DEJAVU SANS" panose="020B0603030804020204" pitchFamily="34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1051" i="1">
                                <a:solidFill>
                                  <a:srgbClr val="C86559"/>
                                </a:solidFill>
                                <a:latin typeface="DEJAVU SANS" panose="020B0603030804020204" pitchFamily="34" charset="0"/>
                                <a:ea typeface="DEJAVU SANS" panose="020B0603030804020204" pitchFamily="34" charset="0"/>
                                <a:cs typeface="DEJAVU SANS" panose="020B0603030804020204" pitchFamily="34" charset="0"/>
                              </a:rPr>
                              <m:t>𝑑</m:t>
                            </m:r>
                          </m:sub>
                        </m:sSub>
                        <m:r>
                          <a:rPr lang="en-US" sz="1051" i="1">
                            <a:solidFill>
                              <a:srgbClr val="C86559"/>
                            </a:solidFill>
                            <a:latin typeface="DEJAVU SANS" panose="020B0603030804020204" pitchFamily="34" charset="0"/>
                            <a:ea typeface="DEJAVU SANS" panose="020B0603030804020204" pitchFamily="34" charset="0"/>
                            <a:cs typeface="DEJAVU SANS" panose="020B0603030804020204" pitchFamily="34" charset="0"/>
                          </a:rPr>
                          <m:t>:0.911</m:t>
                        </m:r>
                      </m:oMath>
                    </m:oMathPara>
                  </a14:m>
                  <a:endParaRPr lang="en-US" sz="1051" i="1" dirty="0">
                    <a:solidFill>
                      <a:srgbClr val="C86559"/>
                    </a:solidFill>
                    <a:latin typeface="DEJAVU SANS" panose="020B0603030804020204" pitchFamily="34" charset="0"/>
                    <a:ea typeface="DEJAVU SANS" panose="020B0603030804020204" pitchFamily="34" charset="0"/>
                    <a:cs typeface="DEJAVU SANS" panose="020B0603030804020204" pitchFamily="34" charset="0"/>
                  </a:endParaRPr>
                </a:p>
              </p:txBody>
            </p:sp>
          </mc:Choice>
          <mc:Fallback xmlns="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2EEF1FC8-AA72-D60C-DB6F-DE00D75CD6A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63163" y="2726177"/>
                  <a:ext cx="777240" cy="220473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71F69DFB-DE27-9E86-32B4-740A7A1BDE94}"/>
                    </a:ext>
                  </a:extLst>
                </p:cNvPr>
                <p:cNvSpPr txBox="1"/>
                <p:nvPr/>
              </p:nvSpPr>
              <p:spPr>
                <a:xfrm>
                  <a:off x="4052993" y="2442328"/>
                  <a:ext cx="777240" cy="22047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51" i="1">
                                <a:solidFill>
                                  <a:srgbClr val="C86559"/>
                                </a:solidFill>
                                <a:latin typeface="Cambria Math" panose="02040503050406030204" pitchFamily="18" charset="0"/>
                                <a:ea typeface="DEJAVU SANS" panose="020B0603030804020204" pitchFamily="34" charset="0"/>
                                <a:cs typeface="DEJAVU SANS" panose="020B0603030804020204" pitchFamily="34" charset="0"/>
                              </a:rPr>
                            </m:ctrlPr>
                          </m:sSubPr>
                          <m:e>
                            <m:r>
                              <a:rPr lang="en-US" sz="1051" i="1">
                                <a:solidFill>
                                  <a:srgbClr val="C86559"/>
                                </a:solidFill>
                                <a:latin typeface="DEJAVU SANS" panose="020B0603030804020204" pitchFamily="34" charset="0"/>
                                <a:ea typeface="DEJAVU SANS" panose="020B0603030804020204" pitchFamily="34" charset="0"/>
                                <a:cs typeface="DEJAVU SANS" panose="020B0603030804020204" pitchFamily="34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1051" i="1">
                                <a:solidFill>
                                  <a:srgbClr val="C86559"/>
                                </a:solidFill>
                                <a:latin typeface="DEJAVU SANS" panose="020B0603030804020204" pitchFamily="34" charset="0"/>
                                <a:ea typeface="DEJAVU SANS" panose="020B0603030804020204" pitchFamily="34" charset="0"/>
                                <a:cs typeface="DEJAVU SANS" panose="020B0603030804020204" pitchFamily="34" charset="0"/>
                              </a:rPr>
                              <m:t>𝑑</m:t>
                            </m:r>
                          </m:sub>
                        </m:sSub>
                        <m:r>
                          <a:rPr lang="en-US" sz="1051" i="1">
                            <a:solidFill>
                              <a:srgbClr val="C86559"/>
                            </a:solidFill>
                            <a:latin typeface="DEJAVU SANS" panose="020B0603030804020204" pitchFamily="34" charset="0"/>
                            <a:ea typeface="DEJAVU SANS" panose="020B0603030804020204" pitchFamily="34" charset="0"/>
                            <a:cs typeface="DEJAVU SANS" panose="020B0603030804020204" pitchFamily="34" charset="0"/>
                          </a:rPr>
                          <m:t>:0.906</m:t>
                        </m:r>
                      </m:oMath>
                    </m:oMathPara>
                  </a14:m>
                  <a:endParaRPr lang="en-US" sz="1051" i="1" dirty="0">
                    <a:solidFill>
                      <a:srgbClr val="C86559"/>
                    </a:solidFill>
                    <a:latin typeface="DEJAVU SANS" panose="020B0603030804020204" pitchFamily="34" charset="0"/>
                    <a:ea typeface="DEJAVU SANS" panose="020B0603030804020204" pitchFamily="34" charset="0"/>
                    <a:cs typeface="DEJAVU SANS" panose="020B0603030804020204" pitchFamily="34" charset="0"/>
                  </a:endParaRPr>
                </a:p>
              </p:txBody>
            </p:sp>
          </mc:Choice>
          <mc:Fallback xmlns="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71F69DFB-DE27-9E86-32B4-740A7A1BDE9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52993" y="2442328"/>
                  <a:ext cx="777240" cy="220473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EBF72004-8B0F-B154-C32B-5BF2A2B5233D}"/>
                    </a:ext>
                  </a:extLst>
                </p:cNvPr>
                <p:cNvSpPr txBox="1"/>
                <p:nvPr/>
              </p:nvSpPr>
              <p:spPr>
                <a:xfrm>
                  <a:off x="4058568" y="1520755"/>
                  <a:ext cx="777240" cy="22047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51" i="1">
                                <a:solidFill>
                                  <a:srgbClr val="A5A2A8"/>
                                </a:solidFill>
                                <a:latin typeface="Cambria Math" panose="02040503050406030204" pitchFamily="18" charset="0"/>
                                <a:ea typeface="DEJAVU SANS" panose="020B0603030804020204" pitchFamily="34" charset="0"/>
                                <a:cs typeface="DEJAVU SANS" panose="020B0603030804020204" pitchFamily="34" charset="0"/>
                              </a:rPr>
                            </m:ctrlPr>
                          </m:sSubPr>
                          <m:e>
                            <m:r>
                              <a:rPr lang="en-US" sz="1051" i="1">
                                <a:solidFill>
                                  <a:srgbClr val="A5A2A8"/>
                                </a:solidFill>
                                <a:latin typeface="DEJAVU SANS" panose="020B0603030804020204" pitchFamily="34" charset="0"/>
                                <a:ea typeface="DEJAVU SANS" panose="020B0603030804020204" pitchFamily="34" charset="0"/>
                                <a:cs typeface="DEJAVU SANS" panose="020B0603030804020204" pitchFamily="34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1051" i="1">
                                <a:solidFill>
                                  <a:srgbClr val="A5A2A8"/>
                                </a:solidFill>
                                <a:latin typeface="DEJAVU SANS" panose="020B0603030804020204" pitchFamily="34" charset="0"/>
                                <a:ea typeface="DEJAVU SANS" panose="020B0603030804020204" pitchFamily="34" charset="0"/>
                                <a:cs typeface="DEJAVU SANS" panose="020B0603030804020204" pitchFamily="34" charset="0"/>
                              </a:rPr>
                              <m:t>𝑑</m:t>
                            </m:r>
                          </m:sub>
                        </m:sSub>
                        <m:r>
                          <a:rPr lang="en-US" sz="1051" i="1">
                            <a:solidFill>
                              <a:srgbClr val="A5A2A8"/>
                            </a:solidFill>
                            <a:latin typeface="DEJAVU SANS" panose="020B0603030804020204" pitchFamily="34" charset="0"/>
                            <a:ea typeface="DEJAVU SANS" panose="020B0603030804020204" pitchFamily="34" charset="0"/>
                            <a:cs typeface="DEJAVU SANS" panose="020B0603030804020204" pitchFamily="34" charset="0"/>
                          </a:rPr>
                          <m:t>:0.711</m:t>
                        </m:r>
                      </m:oMath>
                    </m:oMathPara>
                  </a14:m>
                  <a:endParaRPr lang="en-US" sz="1051" i="1" dirty="0">
                    <a:solidFill>
                      <a:srgbClr val="A5A2A8"/>
                    </a:solidFill>
                    <a:latin typeface="DEJAVU SANS" panose="020B0603030804020204" pitchFamily="34" charset="0"/>
                    <a:ea typeface="DEJAVU SANS" panose="020B0603030804020204" pitchFamily="34" charset="0"/>
                    <a:cs typeface="DEJAVU SANS" panose="020B0603030804020204" pitchFamily="34" charset="0"/>
                  </a:endParaRPr>
                </a:p>
              </p:txBody>
            </p:sp>
          </mc:Choice>
          <mc:Fallback xmlns="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EBF72004-8B0F-B154-C32B-5BF2A2B523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58568" y="1520755"/>
                  <a:ext cx="777240" cy="220473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115D2604-8585-2444-258D-B4AF03143C73}"/>
                    </a:ext>
                  </a:extLst>
                </p:cNvPr>
                <p:cNvSpPr txBox="1"/>
                <p:nvPr/>
              </p:nvSpPr>
              <p:spPr>
                <a:xfrm>
                  <a:off x="4058568" y="1232107"/>
                  <a:ext cx="777240" cy="22047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51" i="1">
                                <a:solidFill>
                                  <a:srgbClr val="B8C5D6"/>
                                </a:solidFill>
                                <a:latin typeface="Cambria Math" panose="02040503050406030204" pitchFamily="18" charset="0"/>
                                <a:ea typeface="DEJAVU SANS" panose="020B0603030804020204" pitchFamily="34" charset="0"/>
                                <a:cs typeface="DEJAVU SANS" panose="020B0603030804020204" pitchFamily="34" charset="0"/>
                              </a:rPr>
                            </m:ctrlPr>
                          </m:sSubPr>
                          <m:e>
                            <m:r>
                              <a:rPr lang="en-US" sz="1051" i="1">
                                <a:solidFill>
                                  <a:srgbClr val="B8C5D6"/>
                                </a:solidFill>
                                <a:latin typeface="DEJAVU SANS" panose="020B0603030804020204" pitchFamily="34" charset="0"/>
                                <a:ea typeface="DEJAVU SANS" panose="020B0603030804020204" pitchFamily="34" charset="0"/>
                                <a:cs typeface="DEJAVU SANS" panose="020B0603030804020204" pitchFamily="34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1051" i="1">
                                <a:solidFill>
                                  <a:srgbClr val="B8C5D6"/>
                                </a:solidFill>
                                <a:latin typeface="DEJAVU SANS" panose="020B0603030804020204" pitchFamily="34" charset="0"/>
                                <a:ea typeface="DEJAVU SANS" panose="020B0603030804020204" pitchFamily="34" charset="0"/>
                                <a:cs typeface="DEJAVU SANS" panose="020B0603030804020204" pitchFamily="34" charset="0"/>
                              </a:rPr>
                              <m:t>𝑑</m:t>
                            </m:r>
                          </m:sub>
                        </m:sSub>
                        <m:r>
                          <a:rPr lang="en-US" sz="1051" i="1">
                            <a:solidFill>
                              <a:srgbClr val="B8C5D6"/>
                            </a:solidFill>
                            <a:latin typeface="DEJAVU SANS" panose="020B0603030804020204" pitchFamily="34" charset="0"/>
                            <a:ea typeface="DEJAVU SANS" panose="020B0603030804020204" pitchFamily="34" charset="0"/>
                            <a:cs typeface="DEJAVU SANS" panose="020B0603030804020204" pitchFamily="34" charset="0"/>
                          </a:rPr>
                          <m:t>:</m:t>
                        </m:r>
                        <m:r>
                          <m:rPr>
                            <m:nor/>
                          </m:rPr>
                          <a:rPr lang="en-US" sz="1051" dirty="0">
                            <a:solidFill>
                              <a:srgbClr val="B8C5D6"/>
                            </a:solidFill>
                            <a:latin typeface="DEJAVU SANS" panose="020B0603030804020204" pitchFamily="34" charset="0"/>
                            <a:ea typeface="DEJAVU SANS" panose="020B0603030804020204" pitchFamily="34" charset="0"/>
                            <a:cs typeface="DEJAVU SANS" panose="020B0603030804020204" pitchFamily="34" charset="0"/>
                          </a:rPr>
                          <m:t>0.794</m:t>
                        </m:r>
                      </m:oMath>
                    </m:oMathPara>
                  </a14:m>
                  <a:endParaRPr lang="en-US" sz="1051" dirty="0">
                    <a:solidFill>
                      <a:srgbClr val="B8C5D6"/>
                    </a:solidFill>
                    <a:latin typeface="DEJAVU SANS" panose="020B0603030804020204" pitchFamily="34" charset="0"/>
                    <a:ea typeface="DEJAVU SANS" panose="020B0603030804020204" pitchFamily="34" charset="0"/>
                    <a:cs typeface="DEJAVU SANS" panose="020B0603030804020204" pitchFamily="34" charset="0"/>
                  </a:endParaRPr>
                </a:p>
              </p:txBody>
            </p:sp>
          </mc:Choice>
          <mc:Fallback xmlns="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115D2604-8585-2444-258D-B4AF03143C7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58568" y="1232107"/>
                  <a:ext cx="777240" cy="220473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02D3EA3D-EF3B-5A7C-0AFF-83369A3E3E69}"/>
                    </a:ext>
                  </a:extLst>
                </p:cNvPr>
                <p:cNvSpPr txBox="1"/>
                <p:nvPr/>
              </p:nvSpPr>
              <p:spPr>
                <a:xfrm>
                  <a:off x="4063163" y="932549"/>
                  <a:ext cx="777240" cy="22047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51" i="1">
                                <a:solidFill>
                                  <a:srgbClr val="B8C5D6"/>
                                </a:solidFill>
                                <a:latin typeface="Cambria Math" panose="02040503050406030204" pitchFamily="18" charset="0"/>
                                <a:ea typeface="DEJAVU SANS" panose="020B0603030804020204" pitchFamily="34" charset="0"/>
                                <a:cs typeface="DEJAVU SANS" panose="020B0603030804020204" pitchFamily="34" charset="0"/>
                              </a:rPr>
                            </m:ctrlPr>
                          </m:sSubPr>
                          <m:e>
                            <m:r>
                              <a:rPr lang="en-US" sz="1051" i="1">
                                <a:solidFill>
                                  <a:srgbClr val="B8C5D6"/>
                                </a:solidFill>
                                <a:latin typeface="DEJAVU SANS" panose="020B0603030804020204" pitchFamily="34" charset="0"/>
                                <a:ea typeface="DEJAVU SANS" panose="020B0603030804020204" pitchFamily="34" charset="0"/>
                                <a:cs typeface="DEJAVU SANS" panose="020B0603030804020204" pitchFamily="34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1051" i="1">
                                <a:solidFill>
                                  <a:srgbClr val="B8C5D6"/>
                                </a:solidFill>
                                <a:latin typeface="DEJAVU SANS" panose="020B0603030804020204" pitchFamily="34" charset="0"/>
                                <a:ea typeface="DEJAVU SANS" panose="020B0603030804020204" pitchFamily="34" charset="0"/>
                                <a:cs typeface="DEJAVU SANS" panose="020B0603030804020204" pitchFamily="34" charset="0"/>
                              </a:rPr>
                              <m:t>𝑑</m:t>
                            </m:r>
                          </m:sub>
                        </m:sSub>
                        <m:r>
                          <a:rPr lang="en-US" sz="1051" i="1">
                            <a:solidFill>
                              <a:srgbClr val="B8C5D6"/>
                            </a:solidFill>
                            <a:latin typeface="Cambria Math" panose="02040503050406030204" pitchFamily="18" charset="0"/>
                            <a:ea typeface="DEJAVU SANS" panose="020B0603030804020204" pitchFamily="34" charset="0"/>
                            <a:cs typeface="DEJAVU SANS" panose="020B0603030804020204" pitchFamily="34" charset="0"/>
                          </a:rPr>
                          <m:t>:</m:t>
                        </m:r>
                        <m:r>
                          <a:rPr lang="en-US" sz="1051" i="1">
                            <a:solidFill>
                              <a:srgbClr val="B8C5D6"/>
                            </a:solidFill>
                            <a:latin typeface="DEJAVU SANS" panose="020B0603030804020204" pitchFamily="34" charset="0"/>
                            <a:ea typeface="DEJAVU SANS" panose="020B0603030804020204" pitchFamily="34" charset="0"/>
                            <a:cs typeface="DEJAVU SANS" panose="020B0603030804020204" pitchFamily="34" charset="0"/>
                          </a:rPr>
                          <m:t>0.789</m:t>
                        </m:r>
                      </m:oMath>
                    </m:oMathPara>
                  </a14:m>
                  <a:endParaRPr lang="en-US" sz="1051" i="1" dirty="0">
                    <a:solidFill>
                      <a:srgbClr val="B8C5D6"/>
                    </a:solidFill>
                    <a:latin typeface="DEJAVU SANS" panose="020B0603030804020204" pitchFamily="34" charset="0"/>
                    <a:ea typeface="DEJAVU SANS" panose="020B0603030804020204" pitchFamily="34" charset="0"/>
                    <a:cs typeface="DEJAVU SANS" panose="020B0603030804020204" pitchFamily="34" charset="0"/>
                  </a:endParaRPr>
                </a:p>
              </p:txBody>
            </p:sp>
          </mc:Choice>
          <mc:Fallback xmlns="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02D3EA3D-EF3B-5A7C-0AFF-83369A3E3E6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63163" y="932549"/>
                  <a:ext cx="777240" cy="220473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90AC09D5-E1BC-45A5-49E5-48D244CED1E5}"/>
                    </a:ext>
                  </a:extLst>
                </p:cNvPr>
                <p:cNvSpPr txBox="1"/>
                <p:nvPr/>
              </p:nvSpPr>
              <p:spPr>
                <a:xfrm>
                  <a:off x="7047137" y="3330051"/>
                  <a:ext cx="843562" cy="22047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51" i="1">
                                <a:solidFill>
                                  <a:srgbClr val="9A1F17"/>
                                </a:solidFill>
                                <a:latin typeface="Cambria Math" panose="02040503050406030204" pitchFamily="18" charset="0"/>
                                <a:ea typeface="DEJAVU SANS" panose="020B0603030804020204" pitchFamily="34" charset="0"/>
                                <a:cs typeface="DEJAVU SANS" panose="020B0603030804020204" pitchFamily="34" charset="0"/>
                              </a:rPr>
                            </m:ctrlPr>
                          </m:sSubPr>
                          <m:e>
                            <m:r>
                              <a:rPr lang="en-US" sz="1051" i="1">
                                <a:solidFill>
                                  <a:srgbClr val="9A1F17"/>
                                </a:solidFill>
                                <a:latin typeface="DEJAVU SANS" panose="020B0603030804020204" pitchFamily="34" charset="0"/>
                                <a:ea typeface="DEJAVU SANS" panose="020B0603030804020204" pitchFamily="34" charset="0"/>
                                <a:cs typeface="DEJAVU SANS" panose="020B0603030804020204" pitchFamily="34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1051" i="1">
                                <a:solidFill>
                                  <a:srgbClr val="9A1F17"/>
                                </a:solidFill>
                                <a:latin typeface="DEJAVU SANS" panose="020B0603030804020204" pitchFamily="34" charset="0"/>
                                <a:ea typeface="DEJAVU SANS" panose="020B0603030804020204" pitchFamily="34" charset="0"/>
                                <a:cs typeface="DEJAVU SANS" panose="020B0603030804020204" pitchFamily="34" charset="0"/>
                              </a:rPr>
                              <m:t>𝑑</m:t>
                            </m:r>
                          </m:sub>
                        </m:sSub>
                        <m:r>
                          <a:rPr lang="en-US" sz="1051" i="1">
                            <a:solidFill>
                              <a:srgbClr val="9A1F17"/>
                            </a:solidFill>
                            <a:latin typeface="DEJAVU SANS" panose="020B0603030804020204" pitchFamily="34" charset="0"/>
                            <a:ea typeface="DEJAVU SANS" panose="020B0603030804020204" pitchFamily="34" charset="0"/>
                            <a:cs typeface="DEJAVU SANS" panose="020B0603030804020204" pitchFamily="34" charset="0"/>
                          </a:rPr>
                          <m:t>: 0.938</m:t>
                        </m:r>
                      </m:oMath>
                    </m:oMathPara>
                  </a14:m>
                  <a:endParaRPr lang="en-US" sz="1051" i="1" dirty="0">
                    <a:solidFill>
                      <a:srgbClr val="9A1F17"/>
                    </a:solidFill>
                    <a:latin typeface="DEJAVU SANS" panose="020B0603030804020204" pitchFamily="34" charset="0"/>
                    <a:ea typeface="DEJAVU SANS" panose="020B0603030804020204" pitchFamily="34" charset="0"/>
                    <a:cs typeface="DEJAVU SANS" panose="020B0603030804020204" pitchFamily="34" charset="0"/>
                  </a:endParaRPr>
                </a:p>
              </p:txBody>
            </p:sp>
          </mc:Choice>
          <mc:Fallback xmlns="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90AC09D5-E1BC-45A5-49E5-48D244CED1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47137" y="3330051"/>
                  <a:ext cx="843562" cy="220473"/>
                </a:xfrm>
                <a:prstGeom prst="rect">
                  <a:avLst/>
                </a:prstGeom>
                <a:blipFill>
                  <a:blip r:embed="rId14"/>
                  <a:stretch>
                    <a:fillRect b="-952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96F4ABCA-CEF9-DCB7-BD6F-5C35F04AA1ED}"/>
                    </a:ext>
                  </a:extLst>
                </p:cNvPr>
                <p:cNvSpPr txBox="1"/>
                <p:nvPr/>
              </p:nvSpPr>
              <p:spPr>
                <a:xfrm>
                  <a:off x="7060905" y="2996901"/>
                  <a:ext cx="843562" cy="22047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51" i="1">
                                <a:solidFill>
                                  <a:srgbClr val="9A1F17"/>
                                </a:solidFill>
                                <a:latin typeface="Cambria Math" panose="02040503050406030204" pitchFamily="18" charset="0"/>
                                <a:ea typeface="DEJAVU SANS" panose="020B0603030804020204" pitchFamily="34" charset="0"/>
                                <a:cs typeface="DEJAVU SANS" panose="020B0603030804020204" pitchFamily="34" charset="0"/>
                              </a:rPr>
                            </m:ctrlPr>
                          </m:sSubPr>
                          <m:e>
                            <m:r>
                              <a:rPr lang="en-US" sz="1051" i="1">
                                <a:solidFill>
                                  <a:srgbClr val="9A1F17"/>
                                </a:solidFill>
                                <a:latin typeface="DEJAVU SANS" panose="020B0603030804020204" pitchFamily="34" charset="0"/>
                                <a:ea typeface="DEJAVU SANS" panose="020B0603030804020204" pitchFamily="34" charset="0"/>
                                <a:cs typeface="DEJAVU SANS" panose="020B0603030804020204" pitchFamily="34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1051" i="1">
                                <a:solidFill>
                                  <a:srgbClr val="9A1F17"/>
                                </a:solidFill>
                                <a:latin typeface="DEJAVU SANS" panose="020B0603030804020204" pitchFamily="34" charset="0"/>
                                <a:ea typeface="DEJAVU SANS" panose="020B0603030804020204" pitchFamily="34" charset="0"/>
                                <a:cs typeface="DEJAVU SANS" panose="020B0603030804020204" pitchFamily="34" charset="0"/>
                              </a:rPr>
                              <m:t>𝑑</m:t>
                            </m:r>
                          </m:sub>
                        </m:sSub>
                        <m:r>
                          <a:rPr lang="en-US" sz="1051">
                            <a:solidFill>
                              <a:srgbClr val="9A1F17"/>
                            </a:solidFill>
                            <a:latin typeface="DEJAVU SANS" panose="020B0603030804020204" pitchFamily="34" charset="0"/>
                            <a:ea typeface="DEJAVU SANS" panose="020B0603030804020204" pitchFamily="34" charset="0"/>
                            <a:cs typeface="DEJAVU SANS" panose="020B0603030804020204" pitchFamily="34" charset="0"/>
                          </a:rPr>
                          <m:t>:0.930</m:t>
                        </m:r>
                      </m:oMath>
                    </m:oMathPara>
                  </a14:m>
                  <a:endParaRPr lang="en-US" sz="1051" dirty="0">
                    <a:solidFill>
                      <a:srgbClr val="9A1F17"/>
                    </a:solidFill>
                    <a:latin typeface="DEJAVU SANS" panose="020B0603030804020204" pitchFamily="34" charset="0"/>
                    <a:ea typeface="DEJAVU SANS" panose="020B0603030804020204" pitchFamily="34" charset="0"/>
                    <a:cs typeface="DEJAVU SANS" panose="020B0603030804020204" pitchFamily="34" charset="0"/>
                  </a:endParaRPr>
                </a:p>
              </p:txBody>
            </p:sp>
          </mc:Choice>
          <mc:Fallback xmlns="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96F4ABCA-CEF9-DCB7-BD6F-5C35F04AA1E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60905" y="2996901"/>
                  <a:ext cx="843562" cy="220473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E4C31194-3C15-F77A-2300-4495FC43B9C3}"/>
                    </a:ext>
                  </a:extLst>
                </p:cNvPr>
                <p:cNvSpPr txBox="1"/>
                <p:nvPr/>
              </p:nvSpPr>
              <p:spPr>
                <a:xfrm>
                  <a:off x="7060905" y="2653123"/>
                  <a:ext cx="843562" cy="22047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51" i="1">
                                <a:solidFill>
                                  <a:srgbClr val="C86559"/>
                                </a:solidFill>
                                <a:latin typeface="Cambria Math" panose="02040503050406030204" pitchFamily="18" charset="0"/>
                                <a:ea typeface="DEJAVU SANS" panose="020B0603030804020204" pitchFamily="34" charset="0"/>
                                <a:cs typeface="DEJAVU SANS" panose="020B0603030804020204" pitchFamily="34" charset="0"/>
                              </a:rPr>
                            </m:ctrlPr>
                          </m:sSubPr>
                          <m:e>
                            <m:r>
                              <a:rPr lang="en-US" sz="1051" i="1">
                                <a:solidFill>
                                  <a:srgbClr val="C86559"/>
                                </a:solidFill>
                                <a:latin typeface="DEJAVU SANS" panose="020B0603030804020204" pitchFamily="34" charset="0"/>
                                <a:ea typeface="DEJAVU SANS" panose="020B0603030804020204" pitchFamily="34" charset="0"/>
                                <a:cs typeface="DEJAVU SANS" panose="020B0603030804020204" pitchFamily="34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1051" i="1">
                                <a:solidFill>
                                  <a:srgbClr val="C86559"/>
                                </a:solidFill>
                                <a:latin typeface="DEJAVU SANS" panose="020B0603030804020204" pitchFamily="34" charset="0"/>
                                <a:ea typeface="DEJAVU SANS" panose="020B0603030804020204" pitchFamily="34" charset="0"/>
                                <a:cs typeface="DEJAVU SANS" panose="020B0603030804020204" pitchFamily="34" charset="0"/>
                              </a:rPr>
                              <m:t>𝑑</m:t>
                            </m:r>
                          </m:sub>
                        </m:sSub>
                        <m:r>
                          <a:rPr lang="en-US" sz="1051" i="1">
                            <a:solidFill>
                              <a:srgbClr val="C86559"/>
                            </a:solidFill>
                            <a:latin typeface="DEJAVU SANS" panose="020B0603030804020204" pitchFamily="34" charset="0"/>
                            <a:ea typeface="DEJAVU SANS" panose="020B0603030804020204" pitchFamily="34" charset="0"/>
                            <a:cs typeface="DEJAVU SANS" panose="020B0603030804020204" pitchFamily="34" charset="0"/>
                          </a:rPr>
                          <m:t>:0.921</m:t>
                        </m:r>
                      </m:oMath>
                    </m:oMathPara>
                  </a14:m>
                  <a:endParaRPr lang="en-US" sz="1051" i="1" dirty="0">
                    <a:solidFill>
                      <a:srgbClr val="C86559"/>
                    </a:solidFill>
                    <a:latin typeface="DEJAVU SANS" panose="020B0603030804020204" pitchFamily="34" charset="0"/>
                    <a:ea typeface="DEJAVU SANS" panose="020B0603030804020204" pitchFamily="34" charset="0"/>
                    <a:cs typeface="DEJAVU SANS" panose="020B0603030804020204" pitchFamily="34" charset="0"/>
                  </a:endParaRP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E4C31194-3C15-F77A-2300-4495FC43B9C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60905" y="2653123"/>
                  <a:ext cx="843562" cy="220473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69FE4210-D99B-2F2C-1CC0-6E2AA2E6731F}"/>
                    </a:ext>
                  </a:extLst>
                </p:cNvPr>
                <p:cNvSpPr txBox="1"/>
                <p:nvPr/>
              </p:nvSpPr>
              <p:spPr>
                <a:xfrm>
                  <a:off x="7059018" y="2342747"/>
                  <a:ext cx="843562" cy="22047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51" i="1">
                                <a:solidFill>
                                  <a:srgbClr val="C86559"/>
                                </a:solidFill>
                                <a:latin typeface="Cambria Math" panose="02040503050406030204" pitchFamily="18" charset="0"/>
                                <a:ea typeface="DEJAVU SANS" panose="020B0603030804020204" pitchFamily="34" charset="0"/>
                                <a:cs typeface="DEJAVU SANS" panose="020B0603030804020204" pitchFamily="34" charset="0"/>
                              </a:rPr>
                            </m:ctrlPr>
                          </m:sSubPr>
                          <m:e>
                            <m:r>
                              <a:rPr lang="en-US" sz="1051" i="1">
                                <a:solidFill>
                                  <a:srgbClr val="C86559"/>
                                </a:solidFill>
                                <a:latin typeface="DEJAVU SANS" panose="020B0603030804020204" pitchFamily="34" charset="0"/>
                                <a:ea typeface="DEJAVU SANS" panose="020B0603030804020204" pitchFamily="34" charset="0"/>
                                <a:cs typeface="DEJAVU SANS" panose="020B0603030804020204" pitchFamily="34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1051" i="1">
                                <a:solidFill>
                                  <a:srgbClr val="C86559"/>
                                </a:solidFill>
                                <a:latin typeface="DEJAVU SANS" panose="020B0603030804020204" pitchFamily="34" charset="0"/>
                                <a:ea typeface="DEJAVU SANS" panose="020B0603030804020204" pitchFamily="34" charset="0"/>
                                <a:cs typeface="DEJAVU SANS" panose="020B0603030804020204" pitchFamily="34" charset="0"/>
                              </a:rPr>
                              <m:t>𝑑</m:t>
                            </m:r>
                          </m:sub>
                        </m:sSub>
                        <m:r>
                          <a:rPr lang="en-US" sz="1051" i="1">
                            <a:solidFill>
                              <a:srgbClr val="C86559"/>
                            </a:solidFill>
                            <a:latin typeface="DEJAVU SANS" panose="020B0603030804020204" pitchFamily="34" charset="0"/>
                            <a:ea typeface="DEJAVU SANS" panose="020B0603030804020204" pitchFamily="34" charset="0"/>
                            <a:cs typeface="DEJAVU SANS" panose="020B0603030804020204" pitchFamily="34" charset="0"/>
                          </a:rPr>
                          <m:t>:0.915</m:t>
                        </m:r>
                      </m:oMath>
                    </m:oMathPara>
                  </a14:m>
                  <a:endParaRPr lang="en-US" sz="1051" i="1" dirty="0">
                    <a:solidFill>
                      <a:srgbClr val="C86559"/>
                    </a:solidFill>
                    <a:latin typeface="DEJAVU SANS" panose="020B0603030804020204" pitchFamily="34" charset="0"/>
                    <a:ea typeface="DEJAVU SANS" panose="020B0603030804020204" pitchFamily="34" charset="0"/>
                    <a:cs typeface="DEJAVU SANS" panose="020B0603030804020204" pitchFamily="34" charset="0"/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69FE4210-D99B-2F2C-1CC0-6E2AA2E6731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59018" y="2342747"/>
                  <a:ext cx="843562" cy="220473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29282F5C-A757-9B58-2EE2-45FC53FD6168}"/>
                    </a:ext>
                  </a:extLst>
                </p:cNvPr>
                <p:cNvSpPr txBox="1"/>
                <p:nvPr/>
              </p:nvSpPr>
              <p:spPr>
                <a:xfrm>
                  <a:off x="7021837" y="1997641"/>
                  <a:ext cx="843562" cy="22047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051" i="1">
                              <a:solidFill>
                                <a:srgbClr val="B8C5D6"/>
                              </a:solidFill>
                              <a:latin typeface="Cambria Math" panose="02040503050406030204" pitchFamily="18" charset="0"/>
                              <a:ea typeface="DEJAVU SANS" panose="020B0603030804020204" pitchFamily="34" charset="0"/>
                              <a:cs typeface="DEJAVU SANS" panose="020B0603030804020204" pitchFamily="34" charset="0"/>
                            </a:rPr>
                          </m:ctrlPr>
                        </m:sSubPr>
                        <m:e>
                          <m:r>
                            <a:rPr lang="en-US" sz="1051" i="1">
                              <a:solidFill>
                                <a:srgbClr val="B8C5D6"/>
                              </a:solidFill>
                              <a:latin typeface="DEJAVU SANS" panose="020B0603030804020204" pitchFamily="34" charset="0"/>
                              <a:ea typeface="DEJAVU SANS" panose="020B0603030804020204" pitchFamily="34" charset="0"/>
                              <a:cs typeface="DEJAVU SANS" panose="020B0603030804020204" pitchFamily="34" charset="0"/>
                            </a:rPr>
                            <m:t>𝑓</m:t>
                          </m:r>
                        </m:e>
                        <m:sub>
                          <m:r>
                            <a:rPr lang="en-US" sz="1051" i="1">
                              <a:solidFill>
                                <a:srgbClr val="B8C5D6"/>
                              </a:solidFill>
                              <a:latin typeface="DEJAVU SANS" panose="020B0603030804020204" pitchFamily="34" charset="0"/>
                              <a:ea typeface="DEJAVU SANS" panose="020B0603030804020204" pitchFamily="34" charset="0"/>
                              <a:cs typeface="DEJAVU SANS" panose="020B0603030804020204" pitchFamily="34" charset="0"/>
                            </a:rPr>
                            <m:t>𝑑</m:t>
                          </m:r>
                        </m:sub>
                      </m:sSub>
                      <m:r>
                        <a:rPr lang="en-US" sz="1051" i="1">
                          <a:solidFill>
                            <a:srgbClr val="B8C5D6"/>
                          </a:solidFill>
                          <a:latin typeface="DEJAVU SANS" panose="020B0603030804020204" pitchFamily="34" charset="0"/>
                          <a:ea typeface="DEJAVU SANS" panose="020B0603030804020204" pitchFamily="34" charset="0"/>
                          <a:cs typeface="DEJAVU SANS" panose="020B0603030804020204" pitchFamily="34" charset="0"/>
                        </a:rPr>
                        <m:t>:</m:t>
                      </m:r>
                    </m:oMath>
                  </a14:m>
                  <a:r>
                    <a:rPr lang="en-US" sz="1051" i="1" dirty="0">
                      <a:solidFill>
                        <a:srgbClr val="B8C5D6"/>
                      </a:solidFill>
                      <a:latin typeface="DEJAVU SANS" panose="020B0603030804020204" pitchFamily="34" charset="0"/>
                      <a:ea typeface="DEJAVU SANS" panose="020B0603030804020204" pitchFamily="34" charset="0"/>
                      <a:cs typeface="DEJAVU SANS" panose="020B0603030804020204" pitchFamily="34" charset="0"/>
                    </a:rPr>
                    <a:t> </a:t>
                  </a:r>
                  <a:r>
                    <a:rPr lang="en-US" sz="1051" dirty="0">
                      <a:solidFill>
                        <a:srgbClr val="B8C5D6"/>
                      </a:solidFill>
                      <a:latin typeface="DEJAVU SANS" panose="020B0603030804020204" pitchFamily="34" charset="0"/>
                      <a:ea typeface="DEJAVU SANS" panose="020B0603030804020204" pitchFamily="34" charset="0"/>
                      <a:cs typeface="DEJAVU SANS" panose="020B0603030804020204" pitchFamily="34" charset="0"/>
                    </a:rPr>
                    <a:t>0.895</a:t>
                  </a:r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29282F5C-A757-9B58-2EE2-45FC53FD616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21837" y="1997641"/>
                  <a:ext cx="843562" cy="220473"/>
                </a:xfrm>
                <a:prstGeom prst="rect">
                  <a:avLst/>
                </a:prstGeom>
                <a:blipFill>
                  <a:blip r:embed="rId18"/>
                  <a:stretch>
                    <a:fillRect b="-1904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DD07A927-4B68-00CD-2863-2DA8214664B3}"/>
                    </a:ext>
                  </a:extLst>
                </p:cNvPr>
                <p:cNvSpPr txBox="1"/>
                <p:nvPr/>
              </p:nvSpPr>
              <p:spPr>
                <a:xfrm>
                  <a:off x="7059018" y="1676473"/>
                  <a:ext cx="843562" cy="22047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51" i="1">
                                <a:solidFill>
                                  <a:srgbClr val="B8C5D6"/>
                                </a:solidFill>
                                <a:latin typeface="Cambria Math" panose="02040503050406030204" pitchFamily="18" charset="0"/>
                                <a:ea typeface="DEJAVU SANS" panose="020B0603030804020204" pitchFamily="34" charset="0"/>
                                <a:cs typeface="DEJAVU SANS" panose="020B0603030804020204" pitchFamily="34" charset="0"/>
                              </a:rPr>
                            </m:ctrlPr>
                          </m:sSubPr>
                          <m:e>
                            <m:r>
                              <a:rPr lang="en-US" sz="1051" i="1">
                                <a:solidFill>
                                  <a:srgbClr val="B8C5D6"/>
                                </a:solidFill>
                                <a:latin typeface="DEJAVU SANS" panose="020B0603030804020204" pitchFamily="34" charset="0"/>
                                <a:ea typeface="DEJAVU SANS" panose="020B0603030804020204" pitchFamily="34" charset="0"/>
                                <a:cs typeface="DEJAVU SANS" panose="020B0603030804020204" pitchFamily="34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1051" i="1">
                                <a:solidFill>
                                  <a:srgbClr val="B8C5D6"/>
                                </a:solidFill>
                                <a:latin typeface="DEJAVU SANS" panose="020B0603030804020204" pitchFamily="34" charset="0"/>
                                <a:ea typeface="DEJAVU SANS" panose="020B0603030804020204" pitchFamily="34" charset="0"/>
                                <a:cs typeface="DEJAVU SANS" panose="020B0603030804020204" pitchFamily="34" charset="0"/>
                              </a:rPr>
                              <m:t>𝑑</m:t>
                            </m:r>
                          </m:sub>
                        </m:sSub>
                        <m:r>
                          <a:rPr lang="en-US" sz="1051" i="1">
                            <a:solidFill>
                              <a:srgbClr val="B8C5D6"/>
                            </a:solidFill>
                            <a:latin typeface="DEJAVU SANS" panose="020B0603030804020204" pitchFamily="34" charset="0"/>
                            <a:ea typeface="DEJAVU SANS" panose="020B0603030804020204" pitchFamily="34" charset="0"/>
                            <a:cs typeface="DEJAVU SANS" panose="020B0603030804020204" pitchFamily="34" charset="0"/>
                          </a:rPr>
                          <m:t>:0.887</m:t>
                        </m:r>
                      </m:oMath>
                    </m:oMathPara>
                  </a14:m>
                  <a:endParaRPr lang="en-US" sz="1051" i="1" dirty="0">
                    <a:solidFill>
                      <a:srgbClr val="B8C5D6"/>
                    </a:solidFill>
                    <a:latin typeface="DEJAVU SANS" panose="020B0603030804020204" pitchFamily="34" charset="0"/>
                    <a:ea typeface="DEJAVU SANS" panose="020B0603030804020204" pitchFamily="34" charset="0"/>
                    <a:cs typeface="DEJAVU SANS" panose="020B0603030804020204" pitchFamily="34" charset="0"/>
                  </a:endParaRP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DD07A927-4B68-00CD-2863-2DA8214664B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59018" y="1676473"/>
                  <a:ext cx="843562" cy="220473"/>
                </a:xfrm>
                <a:prstGeom prst="rect">
                  <a:avLst/>
                </a:prstGeom>
                <a:blipFill>
                  <a:blip r:embed="rId19"/>
                  <a:stretch>
                    <a:fillRect b="-476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77E89A62-C084-D926-9AB6-4EE76CF8AFCF}"/>
                    </a:ext>
                  </a:extLst>
                </p:cNvPr>
                <p:cNvSpPr txBox="1"/>
                <p:nvPr/>
              </p:nvSpPr>
              <p:spPr>
                <a:xfrm>
                  <a:off x="7030475" y="1350336"/>
                  <a:ext cx="843562" cy="22047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051" i="1">
                              <a:solidFill>
                                <a:srgbClr val="BFCCDC"/>
                              </a:solidFill>
                              <a:latin typeface="Cambria Math" panose="02040503050406030204" pitchFamily="18" charset="0"/>
                              <a:ea typeface="DEJAVU SANS" panose="020B0603030804020204" pitchFamily="34" charset="0"/>
                              <a:cs typeface="DEJAVU SANS" panose="020B0603030804020204" pitchFamily="34" charset="0"/>
                            </a:rPr>
                          </m:ctrlPr>
                        </m:sSubPr>
                        <m:e>
                          <m:r>
                            <a:rPr lang="en-US" sz="1051" i="1">
                              <a:solidFill>
                                <a:srgbClr val="BFCCDC"/>
                              </a:solidFill>
                              <a:latin typeface="DEJAVU SANS" panose="020B0603030804020204" pitchFamily="34" charset="0"/>
                              <a:ea typeface="DEJAVU SANS" panose="020B0603030804020204" pitchFamily="34" charset="0"/>
                              <a:cs typeface="DEJAVU SANS" panose="020B0603030804020204" pitchFamily="34" charset="0"/>
                            </a:rPr>
                            <m:t>𝑓</m:t>
                          </m:r>
                        </m:e>
                        <m:sub>
                          <m:r>
                            <a:rPr lang="en-US" sz="1051" i="1">
                              <a:solidFill>
                                <a:srgbClr val="BFCCDC"/>
                              </a:solidFill>
                              <a:latin typeface="DEJAVU SANS" panose="020B0603030804020204" pitchFamily="34" charset="0"/>
                              <a:ea typeface="DEJAVU SANS" panose="020B0603030804020204" pitchFamily="34" charset="0"/>
                              <a:cs typeface="DEJAVU SANS" panose="020B0603030804020204" pitchFamily="34" charset="0"/>
                            </a:rPr>
                            <m:t>𝑑</m:t>
                          </m:r>
                        </m:sub>
                      </m:sSub>
                      <m:r>
                        <a:rPr lang="en-US" sz="1051" i="1">
                          <a:solidFill>
                            <a:srgbClr val="BFCCDC"/>
                          </a:solidFill>
                          <a:latin typeface="DEJAVU SANS" panose="020B0603030804020204" pitchFamily="34" charset="0"/>
                          <a:ea typeface="DEJAVU SANS" panose="020B0603030804020204" pitchFamily="34" charset="0"/>
                          <a:cs typeface="DEJAVU SANS" panose="020B0603030804020204" pitchFamily="34" charset="0"/>
                        </a:rPr>
                        <m:t>:</m:t>
                      </m:r>
                    </m:oMath>
                  </a14:m>
                  <a:r>
                    <a:rPr lang="en-US" sz="1051" i="1" dirty="0">
                      <a:solidFill>
                        <a:srgbClr val="BFCCDC"/>
                      </a:solidFill>
                      <a:latin typeface="DEJAVU SANS" panose="020B0603030804020204" pitchFamily="34" charset="0"/>
                      <a:ea typeface="DEJAVU SANS" panose="020B0603030804020204" pitchFamily="34" charset="0"/>
                      <a:cs typeface="DEJAVU SANS" panose="020B0603030804020204" pitchFamily="34" charset="0"/>
                    </a:rPr>
                    <a:t> </a:t>
                  </a:r>
                  <a:r>
                    <a:rPr lang="en-US" sz="1051" dirty="0">
                      <a:solidFill>
                        <a:srgbClr val="BFCCDC"/>
                      </a:solidFill>
                      <a:latin typeface="DEJAVU SANS" panose="020B0603030804020204" pitchFamily="34" charset="0"/>
                      <a:ea typeface="DEJAVU SANS" panose="020B0603030804020204" pitchFamily="34" charset="0"/>
                      <a:cs typeface="DEJAVU SANS" panose="020B0603030804020204" pitchFamily="34" charset="0"/>
                    </a:rPr>
                    <a:t>0.844</a:t>
                  </a: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77E89A62-C084-D926-9AB6-4EE76CF8AFC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30475" y="1350336"/>
                  <a:ext cx="843562" cy="220473"/>
                </a:xfrm>
                <a:prstGeom prst="rect">
                  <a:avLst/>
                </a:prstGeom>
                <a:blipFill>
                  <a:blip r:embed="rId20"/>
                  <a:stretch>
                    <a:fillRect b="-1428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21668B64-59B5-525B-99B4-7A07BDF63919}"/>
                    </a:ext>
                  </a:extLst>
                </p:cNvPr>
                <p:cNvSpPr txBox="1"/>
                <p:nvPr/>
              </p:nvSpPr>
              <p:spPr>
                <a:xfrm>
                  <a:off x="7059018" y="1010603"/>
                  <a:ext cx="843562" cy="22047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51" i="1">
                                <a:solidFill>
                                  <a:srgbClr val="BFCCDC"/>
                                </a:solidFill>
                                <a:latin typeface="Cambria Math" panose="02040503050406030204" pitchFamily="18" charset="0"/>
                                <a:ea typeface="DEJAVU SANS" panose="020B0603030804020204" pitchFamily="34" charset="0"/>
                                <a:cs typeface="DEJAVU SANS" panose="020B0603030804020204" pitchFamily="34" charset="0"/>
                              </a:rPr>
                            </m:ctrlPr>
                          </m:sSubPr>
                          <m:e>
                            <m:r>
                              <a:rPr lang="en-US" sz="1051" i="1">
                                <a:solidFill>
                                  <a:srgbClr val="BFCCDC"/>
                                </a:solidFill>
                                <a:latin typeface="DEJAVU SANS" panose="020B0603030804020204" pitchFamily="34" charset="0"/>
                                <a:ea typeface="DEJAVU SANS" panose="020B0603030804020204" pitchFamily="34" charset="0"/>
                                <a:cs typeface="DEJAVU SANS" panose="020B0603030804020204" pitchFamily="34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1051" i="1">
                                <a:solidFill>
                                  <a:srgbClr val="BFCCDC"/>
                                </a:solidFill>
                                <a:latin typeface="DEJAVU SANS" panose="020B0603030804020204" pitchFamily="34" charset="0"/>
                                <a:ea typeface="DEJAVU SANS" panose="020B0603030804020204" pitchFamily="34" charset="0"/>
                                <a:cs typeface="DEJAVU SANS" panose="020B0603030804020204" pitchFamily="34" charset="0"/>
                              </a:rPr>
                              <m:t>𝑑</m:t>
                            </m:r>
                          </m:sub>
                        </m:sSub>
                        <m:r>
                          <a:rPr lang="en-US" sz="1051" i="1">
                            <a:solidFill>
                              <a:srgbClr val="BFCCDC"/>
                            </a:solidFill>
                            <a:latin typeface="DEJAVU SANS" panose="020B0603030804020204" pitchFamily="34" charset="0"/>
                            <a:ea typeface="DEJAVU SANS" panose="020B0603030804020204" pitchFamily="34" charset="0"/>
                            <a:cs typeface="DEJAVU SANS" panose="020B0603030804020204" pitchFamily="34" charset="0"/>
                          </a:rPr>
                          <m:t>:0.840</m:t>
                        </m:r>
                      </m:oMath>
                    </m:oMathPara>
                  </a14:m>
                  <a:endParaRPr lang="en-US" sz="1051" i="1" dirty="0">
                    <a:solidFill>
                      <a:srgbClr val="BFCCDC"/>
                    </a:solidFill>
                    <a:latin typeface="DEJAVU SANS" panose="020B0603030804020204" pitchFamily="34" charset="0"/>
                    <a:ea typeface="DEJAVU SANS" panose="020B0603030804020204" pitchFamily="34" charset="0"/>
                    <a:cs typeface="DEJAVU SANS" panose="020B0603030804020204" pitchFamily="34" charset="0"/>
                  </a:endParaRP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21668B64-59B5-525B-99B4-7A07BDF639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59018" y="1010603"/>
                  <a:ext cx="843562" cy="220473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31B330E-8D44-D28C-2A6B-C524D12576B6}"/>
                </a:ext>
              </a:extLst>
            </p:cNvPr>
            <p:cNvSpPr txBox="1"/>
            <p:nvPr/>
          </p:nvSpPr>
          <p:spPr>
            <a:xfrm>
              <a:off x="1908808" y="2145099"/>
              <a:ext cx="784683" cy="2204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1" dirty="0">
                  <a:solidFill>
                    <a:srgbClr val="B6C4D4"/>
                  </a:solidFill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Ni(100)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80A4A5A0-5E71-1AE3-E602-0A6371269694}"/>
                </a:ext>
              </a:extLst>
            </p:cNvPr>
            <p:cNvSpPr txBox="1"/>
            <p:nvPr/>
          </p:nvSpPr>
          <p:spPr>
            <a:xfrm>
              <a:off x="1908808" y="1851699"/>
              <a:ext cx="784683" cy="2204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1" dirty="0">
                  <a:solidFill>
                    <a:srgbClr val="B6C4D4"/>
                  </a:solidFill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Ni(111)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3BE75F5F-30D9-E20A-6DE6-51D8B43C7CC8}"/>
                    </a:ext>
                  </a:extLst>
                </p:cNvPr>
                <p:cNvSpPr txBox="1"/>
                <p:nvPr/>
              </p:nvSpPr>
              <p:spPr>
                <a:xfrm>
                  <a:off x="4058568" y="2138599"/>
                  <a:ext cx="777240" cy="22047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51" i="1">
                                <a:solidFill>
                                  <a:srgbClr val="B6C4D4"/>
                                </a:solidFill>
                                <a:latin typeface="Cambria Math" panose="02040503050406030204" pitchFamily="18" charset="0"/>
                                <a:ea typeface="DEJAVU SANS" panose="020B0603030804020204" pitchFamily="34" charset="0"/>
                                <a:cs typeface="DEJAVU SANS" panose="020B0603030804020204" pitchFamily="34" charset="0"/>
                              </a:rPr>
                            </m:ctrlPr>
                          </m:sSubPr>
                          <m:e>
                            <m:r>
                              <a:rPr lang="en-US" sz="1051" i="1">
                                <a:solidFill>
                                  <a:srgbClr val="B6C4D4"/>
                                </a:solidFill>
                                <a:latin typeface="DEJAVU SANS" panose="020B0603030804020204" pitchFamily="34" charset="0"/>
                                <a:ea typeface="DEJAVU SANS" panose="020B0603030804020204" pitchFamily="34" charset="0"/>
                                <a:cs typeface="DEJAVU SANS" panose="020B0603030804020204" pitchFamily="34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1051" i="1">
                                <a:solidFill>
                                  <a:srgbClr val="B6C4D4"/>
                                </a:solidFill>
                                <a:latin typeface="DEJAVU SANS" panose="020B0603030804020204" pitchFamily="34" charset="0"/>
                                <a:ea typeface="DEJAVU SANS" panose="020B0603030804020204" pitchFamily="34" charset="0"/>
                                <a:cs typeface="DEJAVU SANS" panose="020B0603030804020204" pitchFamily="34" charset="0"/>
                              </a:rPr>
                              <m:t>𝑑</m:t>
                            </m:r>
                          </m:sub>
                        </m:sSub>
                        <m:r>
                          <a:rPr lang="en-US" sz="1051" i="1">
                            <a:solidFill>
                              <a:srgbClr val="B6C4D4"/>
                            </a:solidFill>
                            <a:latin typeface="DEJAVU SANS" panose="020B0603030804020204" pitchFamily="34" charset="0"/>
                            <a:ea typeface="DEJAVU SANS" panose="020B0603030804020204" pitchFamily="34" charset="0"/>
                            <a:cs typeface="DEJAVU SANS" panose="020B0603030804020204" pitchFamily="34" charset="0"/>
                          </a:rPr>
                          <m:t>:</m:t>
                        </m:r>
                        <m:r>
                          <m:rPr>
                            <m:nor/>
                          </m:rPr>
                          <a:rPr lang="en-US" sz="1051" dirty="0">
                            <a:solidFill>
                              <a:srgbClr val="B6C4D4"/>
                            </a:solidFill>
                            <a:latin typeface="DEJAVU SANS" panose="020B0603030804020204" pitchFamily="34" charset="0"/>
                            <a:ea typeface="DEJAVU SANS" panose="020B0603030804020204" pitchFamily="34" charset="0"/>
                            <a:cs typeface="DEJAVU SANS" panose="020B0603030804020204" pitchFamily="34" charset="0"/>
                          </a:rPr>
                          <m:t>0.867</m:t>
                        </m:r>
                      </m:oMath>
                    </m:oMathPara>
                  </a14:m>
                  <a:endParaRPr lang="en-US" sz="1051" dirty="0">
                    <a:solidFill>
                      <a:srgbClr val="B6C4D4"/>
                    </a:solidFill>
                    <a:latin typeface="DEJAVU SANS" panose="020B0603030804020204" pitchFamily="34" charset="0"/>
                    <a:ea typeface="DEJAVU SANS" panose="020B0603030804020204" pitchFamily="34" charset="0"/>
                    <a:cs typeface="DEJAVU SANS" panose="020B0603030804020204" pitchFamily="34" charset="0"/>
                  </a:endParaRPr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3BE75F5F-30D9-E20A-6DE6-51D8B43C7CC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58568" y="2138599"/>
                  <a:ext cx="777240" cy="220473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8E6AEE4A-F687-BAF9-98B2-B9D90BEBD1B5}"/>
                    </a:ext>
                  </a:extLst>
                </p:cNvPr>
                <p:cNvSpPr txBox="1"/>
                <p:nvPr/>
              </p:nvSpPr>
              <p:spPr>
                <a:xfrm>
                  <a:off x="4058568" y="1838006"/>
                  <a:ext cx="777240" cy="22047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51" i="1">
                                <a:solidFill>
                                  <a:srgbClr val="B6C4D4"/>
                                </a:solidFill>
                                <a:latin typeface="Cambria Math" panose="02040503050406030204" pitchFamily="18" charset="0"/>
                                <a:ea typeface="DEJAVU SANS" panose="020B0603030804020204" pitchFamily="34" charset="0"/>
                                <a:cs typeface="DEJAVU SANS" panose="020B0603030804020204" pitchFamily="34" charset="0"/>
                              </a:rPr>
                            </m:ctrlPr>
                          </m:sSubPr>
                          <m:e>
                            <m:r>
                              <a:rPr lang="en-US" sz="1051" i="1">
                                <a:solidFill>
                                  <a:srgbClr val="B6C4D4"/>
                                </a:solidFill>
                                <a:latin typeface="DEJAVU SANS" panose="020B0603030804020204" pitchFamily="34" charset="0"/>
                                <a:ea typeface="DEJAVU SANS" panose="020B0603030804020204" pitchFamily="34" charset="0"/>
                                <a:cs typeface="DEJAVU SANS" panose="020B0603030804020204" pitchFamily="34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1051" i="1">
                                <a:solidFill>
                                  <a:srgbClr val="B6C4D4"/>
                                </a:solidFill>
                                <a:latin typeface="DEJAVU SANS" panose="020B0603030804020204" pitchFamily="34" charset="0"/>
                                <a:ea typeface="DEJAVU SANS" panose="020B0603030804020204" pitchFamily="34" charset="0"/>
                                <a:cs typeface="DEJAVU SANS" panose="020B0603030804020204" pitchFamily="34" charset="0"/>
                              </a:rPr>
                              <m:t>𝑑</m:t>
                            </m:r>
                          </m:sub>
                        </m:sSub>
                        <m:r>
                          <a:rPr lang="en-US" sz="1051" i="1">
                            <a:solidFill>
                              <a:srgbClr val="B6C4D4"/>
                            </a:solidFill>
                            <a:latin typeface="DEJAVU SANS" panose="020B0603030804020204" pitchFamily="34" charset="0"/>
                            <a:ea typeface="DEJAVU SANS" panose="020B0603030804020204" pitchFamily="34" charset="0"/>
                            <a:cs typeface="DEJAVU SANS" panose="020B0603030804020204" pitchFamily="34" charset="0"/>
                          </a:rPr>
                          <m:t>:</m:t>
                        </m:r>
                        <m:r>
                          <m:rPr>
                            <m:nor/>
                          </m:rPr>
                          <a:rPr lang="en-US" sz="1051" dirty="0">
                            <a:solidFill>
                              <a:srgbClr val="B6C4D4"/>
                            </a:solidFill>
                            <a:latin typeface="DEJAVU SANS" panose="020B0603030804020204" pitchFamily="34" charset="0"/>
                            <a:ea typeface="DEJAVU SANS" panose="020B0603030804020204" pitchFamily="34" charset="0"/>
                            <a:cs typeface="DEJAVU SANS" panose="020B0603030804020204" pitchFamily="34" charset="0"/>
                          </a:rPr>
                          <m:t>0.860</m:t>
                        </m:r>
                      </m:oMath>
                    </m:oMathPara>
                  </a14:m>
                  <a:endParaRPr lang="en-US" sz="1051" dirty="0">
                    <a:solidFill>
                      <a:srgbClr val="B6C4D4"/>
                    </a:solidFill>
                    <a:latin typeface="DEJAVU SANS" panose="020B0603030804020204" pitchFamily="34" charset="0"/>
                    <a:ea typeface="DEJAVU SANS" panose="020B0603030804020204" pitchFamily="34" charset="0"/>
                    <a:cs typeface="DEJAVU SANS" panose="020B0603030804020204" pitchFamily="34" charset="0"/>
                  </a:endParaRPr>
                </a:p>
              </p:txBody>
            </p:sp>
          </mc:Choice>
          <mc:Fallback xmlns="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8E6AEE4A-F687-BAF9-98B2-B9D90BEBD1B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58568" y="1838006"/>
                  <a:ext cx="777240" cy="220473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97A041F0-A2D7-C52C-F5C3-53931F707005}"/>
                </a:ext>
              </a:extLst>
            </p:cNvPr>
            <p:cNvSpPr txBox="1"/>
            <p:nvPr/>
          </p:nvSpPr>
          <p:spPr>
            <a:xfrm>
              <a:off x="4719825" y="519947"/>
              <a:ext cx="550470" cy="2487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63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(b)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93C86879-95E5-0448-4EBD-B00901275E0A}"/>
                </a:ext>
              </a:extLst>
            </p:cNvPr>
            <p:cNvSpPr txBox="1"/>
            <p:nvPr/>
          </p:nvSpPr>
          <p:spPr>
            <a:xfrm>
              <a:off x="1466346" y="517041"/>
              <a:ext cx="550470" cy="2487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63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(a)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340622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EFC0A642-6D62-F0AC-EBF8-A683C7E841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60A3394-76F6-5A26-DD2A-F17A0F02ACDF}"/>
              </a:ext>
            </a:extLst>
          </p:cNvPr>
          <p:cNvGrpSpPr/>
          <p:nvPr/>
        </p:nvGrpSpPr>
        <p:grpSpPr>
          <a:xfrm>
            <a:off x="-587268" y="-779043"/>
            <a:ext cx="10099204" cy="4697549"/>
            <a:chOff x="474" y="11531"/>
            <a:chExt cx="10348081" cy="5138197"/>
          </a:xfrm>
        </p:grpSpPr>
        <p:pic>
          <p:nvPicPr>
            <p:cNvPr id="28" name="Graphic 27">
              <a:extLst>
                <a:ext uri="{FF2B5EF4-FFF2-40B4-BE49-F238E27FC236}">
                  <a16:creationId xmlns:a16="http://schemas.microsoft.com/office/drawing/2014/main" id="{A3AEDA49-F792-F476-1037-CCCC60C318F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12541" y="1784602"/>
              <a:ext cx="4229313" cy="2891378"/>
            </a:xfrm>
            <a:prstGeom prst="rect">
              <a:avLst/>
            </a:prstGeom>
          </p:spPr>
        </p:pic>
        <p:pic>
          <p:nvPicPr>
            <p:cNvPr id="332" name="Graphic 331">
              <a:extLst>
                <a:ext uri="{FF2B5EF4-FFF2-40B4-BE49-F238E27FC236}">
                  <a16:creationId xmlns:a16="http://schemas.microsoft.com/office/drawing/2014/main" id="{E584B026-4EF4-68E6-365C-BA0F38C0623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843139" y="1787744"/>
              <a:ext cx="4501373" cy="2888236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5" name="TextBox 184">
                  <a:extLst>
                    <a:ext uri="{FF2B5EF4-FFF2-40B4-BE49-F238E27FC236}">
                      <a16:creationId xmlns:a16="http://schemas.microsoft.com/office/drawing/2014/main" id="{56C0A0DD-E6B4-3C4D-B070-3BDA1B311FC9}"/>
                    </a:ext>
                  </a:extLst>
                </p:cNvPr>
                <p:cNvSpPr txBox="1"/>
                <p:nvPr/>
              </p:nvSpPr>
              <p:spPr>
                <a:xfrm rot="16200000">
                  <a:off x="3981915" y="2816233"/>
                  <a:ext cx="1564945" cy="31188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63" dirty="0">
                      <a:latin typeface="DEJAVU SANS" panose="020B0603030804020204" pitchFamily="34" charset="0"/>
                      <a:ea typeface="DEJAVU SANS" panose="020B0603030804020204" pitchFamily="34" charset="0"/>
                      <a:cs typeface="DEJAVU SANS" panose="020B0603030804020204" pitchFamily="34" charset="0"/>
                    </a:rPr>
                    <a:t>m</a:t>
                  </a:r>
                  <a:r>
                    <a:rPr lang="en-US" sz="1263" baseline="-25000" dirty="0">
                      <a:latin typeface="DEJAVU SANS" panose="020B0603030804020204" pitchFamily="34" charset="0"/>
                      <a:ea typeface="DEJAVU SANS" panose="020B0603030804020204" pitchFamily="34" charset="0"/>
                      <a:cs typeface="DEJAVU SANS" panose="020B0603030804020204" pitchFamily="34" charset="0"/>
                    </a:rPr>
                    <a:t>aGC-DFT</a:t>
                  </a:r>
                  <a14:m>
                    <m:oMath xmlns:m="http://schemas.openxmlformats.org/officeDocument/2006/math">
                      <m:r>
                        <a:rPr lang="en-US" sz="1263">
                          <a:latin typeface="DEJAVU SANS" panose="020B0603030804020204" pitchFamily="34" charset="0"/>
                          <a:ea typeface="DEJAVU SANS" panose="020B0603030804020204" pitchFamily="34" charset="0"/>
                          <a:cs typeface="DEJAVU SANS" panose="020B0603030804020204" pitchFamily="34" charset="0"/>
                        </a:rPr>
                        <m:t> (</m:t>
                      </m:r>
                      <m:f>
                        <m:fPr>
                          <m:ctrlPr>
                            <a:rPr lang="en-US" sz="1263" i="1">
                              <a:latin typeface="Cambria Math" panose="02040503050406030204" pitchFamily="18" charset="0"/>
                              <a:ea typeface="DEJAVU SANS" panose="020B0603030804020204" pitchFamily="34" charset="0"/>
                              <a:cs typeface="DEJAVU SANS" panose="020B0603030804020204" pitchFamily="34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1263">
                              <a:latin typeface="DEJAVU SANS" panose="020B0603030804020204" pitchFamily="34" charset="0"/>
                              <a:ea typeface="DEJAVU SANS" panose="020B0603030804020204" pitchFamily="34" charset="0"/>
                              <a:cs typeface="DEJAVU SANS" panose="020B0603030804020204" pitchFamily="34" charset="0"/>
                            </a:rPr>
                            <m:t>eV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1263">
                              <a:latin typeface="DEJAVU SANS" panose="020B0603030804020204" pitchFamily="34" charset="0"/>
                              <a:ea typeface="DEJAVU SANS" panose="020B0603030804020204" pitchFamily="34" charset="0"/>
                              <a:cs typeface="DEJAVU SANS" panose="020B0603030804020204" pitchFamily="34" charset="0"/>
                            </a:rPr>
                            <m:t>V</m:t>
                          </m:r>
                        </m:den>
                      </m:f>
                      <m:r>
                        <a:rPr lang="en-US" sz="1263">
                          <a:latin typeface="DEJAVU SANS" panose="020B0603030804020204" pitchFamily="34" charset="0"/>
                          <a:ea typeface="DEJAVU SANS" panose="020B0603030804020204" pitchFamily="34" charset="0"/>
                          <a:cs typeface="DEJAVU SANS" panose="020B0603030804020204" pitchFamily="34" charset="0"/>
                        </a:rPr>
                        <m:t>)</m:t>
                      </m:r>
                    </m:oMath>
                  </a14:m>
                  <a:endParaRPr lang="en-US" sz="1263" dirty="0">
                    <a:latin typeface="DEJAVU SANS" panose="020B0603030804020204" pitchFamily="34" charset="0"/>
                    <a:ea typeface="DEJAVU SANS" panose="020B0603030804020204" pitchFamily="34" charset="0"/>
                    <a:cs typeface="DEJAVU SANS" panose="020B0603030804020204" pitchFamily="34" charset="0"/>
                  </a:endParaRPr>
                </a:p>
              </p:txBody>
            </p:sp>
          </mc:Choice>
          <mc:Fallback xmlns="">
            <p:sp>
              <p:nvSpPr>
                <p:cNvPr id="185" name="TextBox 184">
                  <a:extLst>
                    <a:ext uri="{FF2B5EF4-FFF2-40B4-BE49-F238E27FC236}">
                      <a16:creationId xmlns:a16="http://schemas.microsoft.com/office/drawing/2014/main" id="{56C0A0DD-E6B4-3C4D-B070-3BDA1B311FC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3981915" y="2816233"/>
                  <a:ext cx="1564945" cy="311880"/>
                </a:xfrm>
                <a:prstGeom prst="rect">
                  <a:avLst/>
                </a:prstGeom>
                <a:blipFill>
                  <a:blip r:embed="rId7"/>
                  <a:stretch>
                    <a:fillRect r="-12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6" name="TextBox 185">
                  <a:extLst>
                    <a:ext uri="{FF2B5EF4-FFF2-40B4-BE49-F238E27FC236}">
                      <a16:creationId xmlns:a16="http://schemas.microsoft.com/office/drawing/2014/main" id="{6EEE2E0B-EFEA-774D-93AB-22E65D4CD27D}"/>
                    </a:ext>
                  </a:extLst>
                </p:cNvPr>
                <p:cNvSpPr txBox="1"/>
                <p:nvPr/>
              </p:nvSpPr>
              <p:spPr>
                <a:xfrm>
                  <a:off x="6149088" y="4623485"/>
                  <a:ext cx="2765816" cy="31357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63" i="1">
                                <a:latin typeface="Cambria Math" panose="02040503050406030204" pitchFamily="18" charset="0"/>
                                <a:ea typeface="DEJAVU SANS" panose="020B0603030804020204" pitchFamily="34" charset="0"/>
                                <a:cs typeface="DEJAVU SANS" panose="020B0603030804020204" pitchFamily="34" charset="0"/>
                              </a:rPr>
                            </m:ctrlPr>
                          </m:sSubPr>
                          <m:e>
                            <m:r>
                              <a:rPr lang="en-US" sz="1263">
                                <a:latin typeface="DEJAVU SANS" panose="020B0603030804020204" pitchFamily="34" charset="0"/>
                                <a:ea typeface="DEJAVU SANS" panose="020B0603030804020204" pitchFamily="34" charset="0"/>
                                <a:cs typeface="DEJAVU SANS" panose="020B0603030804020204" pitchFamily="34" charset="0"/>
                              </a:rPr>
                              <m:t>∆</m:t>
                            </m:r>
                            <m:r>
                              <m:rPr>
                                <m:sty m:val="p"/>
                              </m:rPr>
                              <a:rPr lang="el-GR" sz="1263">
                                <a:latin typeface="DEJAVU SANS" panose="020B0603030804020204" pitchFamily="34" charset="0"/>
                                <a:ea typeface="DEJAVU SANS" panose="020B0603030804020204" pitchFamily="34" charset="0"/>
                                <a:cs typeface="DEJAVU SANS" panose="020B0603030804020204" pitchFamily="34" charset="0"/>
                              </a:rPr>
                              <m:t>μ</m:t>
                            </m:r>
                          </m:e>
                          <m:sub>
                            <m:r>
                              <a:rPr lang="el-GR" sz="1263" i="1">
                                <a:latin typeface="DEJAVU SANS" panose="020B0603030804020204" pitchFamily="34" charset="0"/>
                                <a:ea typeface="DEJAVU SANS" panose="020B0603030804020204" pitchFamily="34" charset="0"/>
                                <a:cs typeface="DEJAVU SANS" panose="020B0603030804020204" pitchFamily="34" charset="0"/>
                              </a:rPr>
                              <m:t>‡</m:t>
                            </m:r>
                            <m:r>
                              <a:rPr lang="en-US" sz="1263">
                                <a:latin typeface="DEJAVU SANS" panose="020B0603030804020204" pitchFamily="34" charset="0"/>
                                <a:ea typeface="DEJAVU SANS" panose="020B0603030804020204" pitchFamily="34" charset="0"/>
                                <a:cs typeface="DEJAVU SANS" panose="020B0603030804020204" pitchFamily="34" charset="0"/>
                              </a:rPr>
                              <m:t> </m:t>
                            </m:r>
                          </m:sub>
                        </m:sSub>
                        <m:r>
                          <a:rPr lang="en-US" sz="1263">
                            <a:latin typeface="DEJAVU SANS" panose="020B0603030804020204" pitchFamily="34" charset="0"/>
                            <a:ea typeface="DEJAVU SANS" panose="020B0603030804020204" pitchFamily="34" charset="0"/>
                            <a:cs typeface="DEJAVU SANS" panose="020B0603030804020204" pitchFamily="34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1263" i="1">
                                <a:latin typeface="Cambria Math" panose="02040503050406030204" pitchFamily="18" charset="0"/>
                                <a:ea typeface="DEJAVU SANS" panose="020B0603030804020204" pitchFamily="34" charset="0"/>
                                <a:cs typeface="DEJAVU SANS" panose="020B0603030804020204" pitchFamily="3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sz="1320" i="1">
                                    <a:latin typeface="Cambria Math" panose="02040503050406030204" pitchFamily="18" charset="0"/>
                                    <a:ea typeface="DEJAVU SANS" panose="020B0603030804020204" pitchFamily="34" charset="0"/>
                                    <a:cs typeface="DEJAVU SANS" panose="020B0603030804020204" pitchFamily="34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l-GR" sz="1320">
                                    <a:latin typeface="DEJAVU SANS" panose="020B0603030804020204" pitchFamily="34" charset="0"/>
                                    <a:ea typeface="DEJAVU SANS" panose="020B0603030804020204" pitchFamily="34" charset="0"/>
                                    <a:cs typeface="DEJAVU SANS" panose="020B0603030804020204" pitchFamily="34" charset="0"/>
                                  </a:rPr>
                                  <m:t>μ</m:t>
                                </m:r>
                              </m:e>
                              <m:sub>
                                <m:r>
                                  <a:rPr lang="en-US" sz="1320" i="1">
                                    <a:latin typeface="DEJAVU SANS" panose="020B0603030804020204" pitchFamily="34" charset="0"/>
                                    <a:ea typeface="DEJAVU SANS" panose="020B0603030804020204" pitchFamily="34" charset="0"/>
                                    <a:cs typeface="DEJAVU SANS" panose="020B0603030804020204" pitchFamily="34" charset="0"/>
                                  </a:rPr>
                                  <m:t>‡</m:t>
                                </m:r>
                                <m:r>
                                  <m:rPr>
                                    <m:nor/>
                                  </m:rPr>
                                  <a:rPr lang="en-US" sz="1320">
                                    <a:latin typeface="DEJAVU SANS" panose="020B0603030804020204" pitchFamily="34" charset="0"/>
                                    <a:ea typeface="DEJAVU SANS" panose="020B0603030804020204" pitchFamily="34" charset="0"/>
                                    <a:cs typeface="DEJAVU SANS" panose="020B0603030804020204" pitchFamily="34" charset="0"/>
                                  </a:rPr>
                                  <m:t> </m:t>
                                </m:r>
                              </m:sub>
                            </m:sSub>
                            <m:r>
                              <a:rPr lang="en-US" sz="1263">
                                <a:latin typeface="DEJAVU SANS" panose="020B0603030804020204" pitchFamily="34" charset="0"/>
                                <a:ea typeface="DEJAVU SANS" panose="020B0603030804020204" pitchFamily="34" charset="0"/>
                                <a:cs typeface="DEJAVU SANS" panose="020B0603030804020204" pitchFamily="34" charset="0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en-US" sz="1263">
                                <a:latin typeface="DEJAVU SANS" panose="020B0603030804020204" pitchFamily="34" charset="0"/>
                                <a:ea typeface="DEJAVU SANS" panose="020B0603030804020204" pitchFamily="34" charset="0"/>
                                <a:cs typeface="DEJAVU SANS" panose="020B0603030804020204" pitchFamily="34" charset="0"/>
                              </a:rPr>
                              <m:t>μ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1263">
                                <a:latin typeface="DEJAVU SANS" panose="020B0603030804020204" pitchFamily="34" charset="0"/>
                                <a:ea typeface="DEJAVU SANS" panose="020B0603030804020204" pitchFamily="34" charset="0"/>
                                <a:cs typeface="DEJAVU SANS" panose="020B0603030804020204" pitchFamily="34" charset="0"/>
                              </a:rPr>
                              <m:t>N</m:t>
                            </m:r>
                            <m:sSubSup>
                              <m:sSubSupPr>
                                <m:ctrlPr>
                                  <a:rPr lang="en-US" sz="1263" i="1">
                                    <a:latin typeface="Cambria Math" panose="02040503050406030204" pitchFamily="18" charset="0"/>
                                    <a:ea typeface="DEJAVU SANS" panose="020B0603030804020204" pitchFamily="34" charset="0"/>
                                    <a:cs typeface="DEJAVU SANS" panose="020B0603030804020204" pitchFamily="34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en-US" sz="1263">
                                    <a:latin typeface="DEJAVU SANS" panose="020B0603030804020204" pitchFamily="34" charset="0"/>
                                    <a:ea typeface="DEJAVU SANS" panose="020B0603030804020204" pitchFamily="34" charset="0"/>
                                    <a:cs typeface="DEJAVU SANS" panose="020B0603030804020204" pitchFamily="34" charset="0"/>
                                  </a:rPr>
                                  <m:t>O</m:t>
                                </m:r>
                              </m:e>
                              <m:sub>
                                <m:r>
                                  <a:rPr lang="en-US" sz="1263">
                                    <a:latin typeface="DEJAVU SANS" panose="020B0603030804020204" pitchFamily="34" charset="0"/>
                                    <a:ea typeface="DEJAVU SANS" panose="020B0603030804020204" pitchFamily="34" charset="0"/>
                                    <a:cs typeface="DEJAVU SANS" panose="020B0603030804020204" pitchFamily="34" charset="0"/>
                                  </a:rPr>
                                  <m:t>3</m:t>
                                </m:r>
                              </m:sub>
                              <m:sup>
                                <m:r>
                                  <a:rPr lang="en-US" sz="1263">
                                    <a:latin typeface="DEJAVU SANS" panose="020B0603030804020204" pitchFamily="34" charset="0"/>
                                    <a:ea typeface="DEJAVU SANS" panose="020B0603030804020204" pitchFamily="34" charset="0"/>
                                    <a:cs typeface="DEJAVU SANS" panose="020B0603030804020204" pitchFamily="34" charset="0"/>
                                  </a:rPr>
                                  <m:t>∗</m:t>
                                </m:r>
                              </m:sup>
                            </m:sSubSup>
                          </m:sub>
                        </m:sSub>
                        <m:r>
                          <a:rPr lang="en-US" sz="1263" i="1">
                            <a:latin typeface="DEJAVU SANS" panose="020B0603030804020204" pitchFamily="34" charset="0"/>
                            <a:ea typeface="DEJAVU SANS" panose="020B0603030804020204" pitchFamily="34" charset="0"/>
                            <a:cs typeface="DEJAVU SANS" panose="020B0603030804020204" pitchFamily="34" charset="0"/>
                          </a:rPr>
                          <m:t> </m:t>
                        </m:r>
                        <m:r>
                          <a:rPr lang="en-US" sz="1263">
                            <a:latin typeface="DEJAVU SANS" panose="020B0603030804020204" pitchFamily="34" charset="0"/>
                            <a:ea typeface="DEJAVU SANS" panose="020B0603030804020204" pitchFamily="34" charset="0"/>
                            <a:cs typeface="DEJAVU SANS" panose="020B0603030804020204" pitchFamily="34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sz="1263">
                            <a:latin typeface="DEJAVU SANS" panose="020B0603030804020204" pitchFamily="34" charset="0"/>
                            <a:ea typeface="DEJAVU SANS" panose="020B0603030804020204" pitchFamily="34" charset="0"/>
                            <a:cs typeface="DEJAVU SANS" panose="020B0603030804020204" pitchFamily="34" charset="0"/>
                          </a:rPr>
                          <m:t>D</m:t>
                        </m:r>
                        <m:r>
                          <a:rPr lang="en-US" sz="1263">
                            <a:latin typeface="DEJAVU SANS" panose="020B0603030804020204" pitchFamily="34" charset="0"/>
                            <a:ea typeface="DEJAVU SANS" panose="020B0603030804020204" pitchFamily="34" charset="0"/>
                            <a:cs typeface="DEJAVU SANS" panose="020B0603030804020204" pitchFamily="34" charset="0"/>
                          </a:rPr>
                          <m:t>)</m:t>
                        </m:r>
                      </m:oMath>
                    </m:oMathPara>
                  </a14:m>
                  <a:endParaRPr lang="en-US" sz="1263" dirty="0">
                    <a:latin typeface="DEJAVU SANS" panose="020B0603030804020204" pitchFamily="34" charset="0"/>
                    <a:ea typeface="DEJAVU SANS" panose="020B0603030804020204" pitchFamily="34" charset="0"/>
                    <a:cs typeface="DEJAVU SANS" panose="020B0603030804020204" pitchFamily="34" charset="0"/>
                  </a:endParaRPr>
                </a:p>
              </p:txBody>
            </p:sp>
          </mc:Choice>
          <mc:Fallback xmlns="">
            <p:sp>
              <p:nvSpPr>
                <p:cNvPr id="186" name="TextBox 185">
                  <a:extLst>
                    <a:ext uri="{FF2B5EF4-FFF2-40B4-BE49-F238E27FC236}">
                      <a16:creationId xmlns:a16="http://schemas.microsoft.com/office/drawing/2014/main" id="{6EEE2E0B-EFEA-774D-93AB-22E65D4CD27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49088" y="4623485"/>
                  <a:ext cx="2765816" cy="313574"/>
                </a:xfrm>
                <a:prstGeom prst="rect">
                  <a:avLst/>
                </a:prstGeom>
                <a:blipFill>
                  <a:blip r:embed="rId8"/>
                  <a:stretch>
                    <a:fillRect t="-4167" b="-8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1AE13FB1-FC4B-C105-1F25-5B07223D18A1}"/>
                </a:ext>
              </a:extLst>
            </p:cNvPr>
            <p:cNvSpPr txBox="1"/>
            <p:nvPr/>
          </p:nvSpPr>
          <p:spPr>
            <a:xfrm>
              <a:off x="4567171" y="1513161"/>
              <a:ext cx="464301" cy="3135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63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(b)</a:t>
              </a:r>
            </a:p>
          </p:txBody>
        </p:sp>
        <p:pic>
          <p:nvPicPr>
            <p:cNvPr id="319" name="Graphic 318">
              <a:extLst>
                <a:ext uri="{FF2B5EF4-FFF2-40B4-BE49-F238E27FC236}">
                  <a16:creationId xmlns:a16="http://schemas.microsoft.com/office/drawing/2014/main" id="{5EC80131-8EDE-988C-E285-7C88595C741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 l="81301"/>
            <a:stretch/>
          </p:blipFill>
          <p:spPr>
            <a:xfrm>
              <a:off x="9289343" y="1787744"/>
              <a:ext cx="835746" cy="2888236"/>
            </a:xfrm>
            <a:prstGeom prst="rect">
              <a:avLst/>
            </a:prstGeom>
          </p:spPr>
        </p:pic>
        <p:grpSp>
          <p:nvGrpSpPr>
            <p:cNvPr id="343" name="Group 342">
              <a:extLst>
                <a:ext uri="{FF2B5EF4-FFF2-40B4-BE49-F238E27FC236}">
                  <a16:creationId xmlns:a16="http://schemas.microsoft.com/office/drawing/2014/main" id="{33DE2F2E-9100-186C-6760-AF145F34FC40}"/>
                </a:ext>
              </a:extLst>
            </p:cNvPr>
            <p:cNvGrpSpPr/>
            <p:nvPr/>
          </p:nvGrpSpPr>
          <p:grpSpPr>
            <a:xfrm>
              <a:off x="5582470" y="1986819"/>
              <a:ext cx="3479380" cy="2379520"/>
              <a:chOff x="4665307" y="2262221"/>
              <a:chExt cx="3346409" cy="2314963"/>
            </a:xfrm>
          </p:grpSpPr>
          <p:sp>
            <p:nvSpPr>
              <p:cNvPr id="206" name="TextBox 205">
                <a:extLst>
                  <a:ext uri="{FF2B5EF4-FFF2-40B4-BE49-F238E27FC236}">
                    <a16:creationId xmlns:a16="http://schemas.microsoft.com/office/drawing/2014/main" id="{32040E6C-734E-726C-A8EC-3A80F31D23C1}"/>
                  </a:ext>
                </a:extLst>
              </p:cNvPr>
              <p:cNvSpPr txBox="1"/>
              <p:nvPr/>
            </p:nvSpPr>
            <p:spPr>
              <a:xfrm>
                <a:off x="4965023" y="2443638"/>
                <a:ext cx="1526977" cy="2703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51" dirty="0">
                    <a:latin typeface="DEJAVU SANS" panose="020B0603030804020204" pitchFamily="34" charset="0"/>
                    <a:ea typeface="DEJAVU SANS" panose="020B0603030804020204" pitchFamily="34" charset="0"/>
                    <a:cs typeface="DEJAVU SANS" panose="020B0603030804020204" pitchFamily="34" charset="0"/>
                  </a:rPr>
                  <a:t>R</a:t>
                </a:r>
                <a:r>
                  <a:rPr lang="en-US" sz="1051" baseline="30000" dirty="0">
                    <a:latin typeface="DEJAVU SANS" panose="020B0603030804020204" pitchFamily="34" charset="0"/>
                    <a:ea typeface="DEJAVU SANS" panose="020B0603030804020204" pitchFamily="34" charset="0"/>
                    <a:cs typeface="DEJAVU SANS" panose="020B0603030804020204" pitchFamily="34" charset="0"/>
                  </a:rPr>
                  <a:t>2</a:t>
                </a:r>
                <a:r>
                  <a:rPr lang="en-US" sz="1051" dirty="0">
                    <a:latin typeface="DEJAVU SANS" panose="020B0603030804020204" pitchFamily="34" charset="0"/>
                    <a:ea typeface="DEJAVU SANS" panose="020B0603030804020204" pitchFamily="34" charset="0"/>
                    <a:cs typeface="DEJAVU SANS" panose="020B0603030804020204" pitchFamily="34" charset="0"/>
                  </a:rPr>
                  <a:t>=1.00 </a:t>
                </a:r>
              </a:p>
            </p:txBody>
          </p:sp>
          <p:sp>
            <p:nvSpPr>
              <p:cNvPr id="320" name="TextBox 319">
                <a:extLst>
                  <a:ext uri="{FF2B5EF4-FFF2-40B4-BE49-F238E27FC236}">
                    <a16:creationId xmlns:a16="http://schemas.microsoft.com/office/drawing/2014/main" id="{9E218E7F-58D2-C074-07F4-EA1FBC1CD5C5}"/>
                  </a:ext>
                </a:extLst>
              </p:cNvPr>
              <p:cNvSpPr txBox="1"/>
              <p:nvPr/>
            </p:nvSpPr>
            <p:spPr>
              <a:xfrm>
                <a:off x="7579550" y="2323580"/>
                <a:ext cx="432166" cy="2703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51" b="1" dirty="0">
                    <a:latin typeface="DEJAVU SANS" panose="020B0603030804020204" pitchFamily="34" charset="0"/>
                    <a:ea typeface="DEJAVU SANS" panose="020B0603030804020204" pitchFamily="34" charset="0"/>
                    <a:cs typeface="DEJAVU SANS" panose="020B0603030804020204" pitchFamily="34" charset="0"/>
                  </a:rPr>
                  <a:t>Rh </a:t>
                </a:r>
              </a:p>
            </p:txBody>
          </p:sp>
          <p:sp>
            <p:nvSpPr>
              <p:cNvPr id="321" name="TextBox 320">
                <a:extLst>
                  <a:ext uri="{FF2B5EF4-FFF2-40B4-BE49-F238E27FC236}">
                    <a16:creationId xmlns:a16="http://schemas.microsoft.com/office/drawing/2014/main" id="{B9FF299B-98F8-ABDC-BF5A-968FAC58E139}"/>
                  </a:ext>
                </a:extLst>
              </p:cNvPr>
              <p:cNvSpPr txBox="1"/>
              <p:nvPr/>
            </p:nvSpPr>
            <p:spPr>
              <a:xfrm>
                <a:off x="4665307" y="4166871"/>
                <a:ext cx="432166" cy="2703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51" b="1" dirty="0">
                    <a:latin typeface="DEJAVU SANS" panose="020B0603030804020204" pitchFamily="34" charset="0"/>
                    <a:ea typeface="DEJAVU SANS" panose="020B0603030804020204" pitchFamily="34" charset="0"/>
                    <a:cs typeface="DEJAVU SANS" panose="020B0603030804020204" pitchFamily="34" charset="0"/>
                  </a:rPr>
                  <a:t>Pd</a:t>
                </a:r>
                <a:r>
                  <a:rPr lang="en-US" sz="1051" b="1" baseline="-25000" dirty="0">
                    <a:latin typeface="DEJAVU SANS" panose="020B0603030804020204" pitchFamily="34" charset="0"/>
                    <a:ea typeface="DEJAVU SANS" panose="020B0603030804020204" pitchFamily="34" charset="0"/>
                    <a:cs typeface="DEJAVU SANS" panose="020B0603030804020204" pitchFamily="34" charset="0"/>
                  </a:rPr>
                  <a:t>1</a:t>
                </a:r>
                <a:r>
                  <a:rPr lang="en-US" sz="1051" b="1" dirty="0">
                    <a:latin typeface="DEJAVU SANS" panose="020B0603030804020204" pitchFamily="34" charset="0"/>
                    <a:ea typeface="DEJAVU SANS" panose="020B0603030804020204" pitchFamily="34" charset="0"/>
                    <a:cs typeface="DEJAVU SANS" panose="020B0603030804020204" pitchFamily="34" charset="0"/>
                  </a:rPr>
                  <a:t> </a:t>
                </a:r>
              </a:p>
            </p:txBody>
          </p:sp>
          <p:sp>
            <p:nvSpPr>
              <p:cNvPr id="322" name="TextBox 321">
                <a:extLst>
                  <a:ext uri="{FF2B5EF4-FFF2-40B4-BE49-F238E27FC236}">
                    <a16:creationId xmlns:a16="http://schemas.microsoft.com/office/drawing/2014/main" id="{0DB13F6A-7A64-A5EE-C91B-BF9B91D304B6}"/>
                  </a:ext>
                </a:extLst>
              </p:cNvPr>
              <p:cNvSpPr txBox="1"/>
              <p:nvPr/>
            </p:nvSpPr>
            <p:spPr>
              <a:xfrm>
                <a:off x="4975194" y="3979225"/>
                <a:ext cx="432166" cy="2703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51" b="1" dirty="0">
                    <a:latin typeface="DEJAVU SANS" panose="020B0603030804020204" pitchFamily="34" charset="0"/>
                    <a:ea typeface="DEJAVU SANS" panose="020B0603030804020204" pitchFamily="34" charset="0"/>
                    <a:cs typeface="DEJAVU SANS" panose="020B0603030804020204" pitchFamily="34" charset="0"/>
                  </a:rPr>
                  <a:t>Ni</a:t>
                </a:r>
                <a:r>
                  <a:rPr lang="en-US" sz="1051" b="1" baseline="-25000" dirty="0">
                    <a:latin typeface="DEJAVU SANS" panose="020B0603030804020204" pitchFamily="34" charset="0"/>
                    <a:ea typeface="DEJAVU SANS" panose="020B0603030804020204" pitchFamily="34" charset="0"/>
                    <a:cs typeface="DEJAVU SANS" panose="020B0603030804020204" pitchFamily="34" charset="0"/>
                  </a:rPr>
                  <a:t>1</a:t>
                </a:r>
                <a:r>
                  <a:rPr lang="en-US" sz="1051" b="1" dirty="0">
                    <a:latin typeface="DEJAVU SANS" panose="020B0603030804020204" pitchFamily="34" charset="0"/>
                    <a:ea typeface="DEJAVU SANS" panose="020B0603030804020204" pitchFamily="34" charset="0"/>
                    <a:cs typeface="DEJAVU SANS" panose="020B0603030804020204" pitchFamily="34" charset="0"/>
                  </a:rPr>
                  <a:t> </a:t>
                </a:r>
              </a:p>
            </p:txBody>
          </p:sp>
          <p:sp>
            <p:nvSpPr>
              <p:cNvPr id="323" name="TextBox 322">
                <a:extLst>
                  <a:ext uri="{FF2B5EF4-FFF2-40B4-BE49-F238E27FC236}">
                    <a16:creationId xmlns:a16="http://schemas.microsoft.com/office/drawing/2014/main" id="{39311B1B-D58B-3837-AEC2-9E8B5853DDD3}"/>
                  </a:ext>
                </a:extLst>
              </p:cNvPr>
              <p:cNvSpPr txBox="1"/>
              <p:nvPr/>
            </p:nvSpPr>
            <p:spPr>
              <a:xfrm>
                <a:off x="5451719" y="4072879"/>
                <a:ext cx="432166" cy="2703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51" b="1" dirty="0">
                    <a:latin typeface="DEJAVU SANS" panose="020B0603030804020204" pitchFamily="34" charset="0"/>
                    <a:ea typeface="DEJAVU SANS" panose="020B0603030804020204" pitchFamily="34" charset="0"/>
                    <a:cs typeface="DEJAVU SANS" panose="020B0603030804020204" pitchFamily="34" charset="0"/>
                  </a:rPr>
                  <a:t>Cu </a:t>
                </a:r>
              </a:p>
            </p:txBody>
          </p:sp>
          <p:sp>
            <p:nvSpPr>
              <p:cNvPr id="324" name="TextBox 323">
                <a:extLst>
                  <a:ext uri="{FF2B5EF4-FFF2-40B4-BE49-F238E27FC236}">
                    <a16:creationId xmlns:a16="http://schemas.microsoft.com/office/drawing/2014/main" id="{A7ED1F4B-C579-4CD5-8BA1-DB55F36FC8F0}"/>
                  </a:ext>
                </a:extLst>
              </p:cNvPr>
              <p:cNvSpPr txBox="1"/>
              <p:nvPr/>
            </p:nvSpPr>
            <p:spPr>
              <a:xfrm>
                <a:off x="5392905" y="3691518"/>
                <a:ext cx="432166" cy="2703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51" b="1" dirty="0">
                    <a:latin typeface="DEJAVU SANS" panose="020B0603030804020204" pitchFamily="34" charset="0"/>
                    <a:ea typeface="DEJAVU SANS" panose="020B0603030804020204" pitchFamily="34" charset="0"/>
                    <a:cs typeface="DEJAVU SANS" panose="020B0603030804020204" pitchFamily="34" charset="0"/>
                  </a:rPr>
                  <a:t>Rh </a:t>
                </a:r>
              </a:p>
            </p:txBody>
          </p:sp>
          <p:sp>
            <p:nvSpPr>
              <p:cNvPr id="325" name="TextBox 324">
                <a:extLst>
                  <a:ext uri="{FF2B5EF4-FFF2-40B4-BE49-F238E27FC236}">
                    <a16:creationId xmlns:a16="http://schemas.microsoft.com/office/drawing/2014/main" id="{1DAE9084-98B5-B5CC-D567-5AD772D14D86}"/>
                  </a:ext>
                </a:extLst>
              </p:cNvPr>
              <p:cNvSpPr txBox="1"/>
              <p:nvPr/>
            </p:nvSpPr>
            <p:spPr>
              <a:xfrm>
                <a:off x="5772029" y="3914225"/>
                <a:ext cx="432166" cy="2703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51" b="1" dirty="0">
                    <a:latin typeface="DEJAVU SANS" panose="020B0603030804020204" pitchFamily="34" charset="0"/>
                    <a:ea typeface="DEJAVU SANS" panose="020B0603030804020204" pitchFamily="34" charset="0"/>
                    <a:cs typeface="DEJAVU SANS" panose="020B0603030804020204" pitchFamily="34" charset="0"/>
                  </a:rPr>
                  <a:t>Pd </a:t>
                </a:r>
              </a:p>
            </p:txBody>
          </p:sp>
          <p:sp>
            <p:nvSpPr>
              <p:cNvPr id="326" name="TextBox 325">
                <a:extLst>
                  <a:ext uri="{FF2B5EF4-FFF2-40B4-BE49-F238E27FC236}">
                    <a16:creationId xmlns:a16="http://schemas.microsoft.com/office/drawing/2014/main" id="{F2DD02B9-E92B-9F53-3159-8EEA9D3749ED}"/>
                  </a:ext>
                </a:extLst>
              </p:cNvPr>
              <p:cNvSpPr txBox="1"/>
              <p:nvPr/>
            </p:nvSpPr>
            <p:spPr>
              <a:xfrm>
                <a:off x="5670647" y="3461896"/>
                <a:ext cx="432166" cy="2703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51" b="1" dirty="0">
                    <a:latin typeface="DEJAVU SANS" panose="020B0603030804020204" pitchFamily="34" charset="0"/>
                    <a:ea typeface="DEJAVU SANS" panose="020B0603030804020204" pitchFamily="34" charset="0"/>
                    <a:cs typeface="DEJAVU SANS" panose="020B0603030804020204" pitchFamily="34" charset="0"/>
                  </a:rPr>
                  <a:t>Rh</a:t>
                </a:r>
                <a:r>
                  <a:rPr lang="en-US" sz="1051" b="1" baseline="-25000" dirty="0">
                    <a:latin typeface="DEJAVU SANS" panose="020B0603030804020204" pitchFamily="34" charset="0"/>
                    <a:ea typeface="DEJAVU SANS" panose="020B0603030804020204" pitchFamily="34" charset="0"/>
                    <a:cs typeface="DEJAVU SANS" panose="020B0603030804020204" pitchFamily="34" charset="0"/>
                  </a:rPr>
                  <a:t>1</a:t>
                </a:r>
                <a:r>
                  <a:rPr lang="en-US" sz="1051" b="1" dirty="0">
                    <a:latin typeface="DEJAVU SANS" panose="020B0603030804020204" pitchFamily="34" charset="0"/>
                    <a:ea typeface="DEJAVU SANS" panose="020B0603030804020204" pitchFamily="34" charset="0"/>
                    <a:cs typeface="DEJAVU SANS" panose="020B0603030804020204" pitchFamily="34" charset="0"/>
                  </a:rPr>
                  <a:t> </a:t>
                </a:r>
              </a:p>
            </p:txBody>
          </p:sp>
          <p:sp>
            <p:nvSpPr>
              <p:cNvPr id="329" name="TextBox 328">
                <a:extLst>
                  <a:ext uri="{FF2B5EF4-FFF2-40B4-BE49-F238E27FC236}">
                    <a16:creationId xmlns:a16="http://schemas.microsoft.com/office/drawing/2014/main" id="{51BDD752-6C9F-0AAE-C89C-ECB19BCAE5E5}"/>
                  </a:ext>
                </a:extLst>
              </p:cNvPr>
              <p:cNvSpPr txBox="1"/>
              <p:nvPr/>
            </p:nvSpPr>
            <p:spPr>
              <a:xfrm>
                <a:off x="6031124" y="3298873"/>
                <a:ext cx="432166" cy="2703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51" b="1" dirty="0">
                    <a:latin typeface="DEJAVU SANS" panose="020B0603030804020204" pitchFamily="34" charset="0"/>
                    <a:ea typeface="DEJAVU SANS" panose="020B0603030804020204" pitchFamily="34" charset="0"/>
                    <a:cs typeface="DEJAVU SANS" panose="020B0603030804020204" pitchFamily="34" charset="0"/>
                  </a:rPr>
                  <a:t>Ni</a:t>
                </a:r>
                <a:r>
                  <a:rPr lang="en-US" sz="1051" b="1" baseline="-25000" dirty="0">
                    <a:latin typeface="DEJAVU SANS" panose="020B0603030804020204" pitchFamily="34" charset="0"/>
                    <a:ea typeface="DEJAVU SANS" panose="020B0603030804020204" pitchFamily="34" charset="0"/>
                    <a:cs typeface="DEJAVU SANS" panose="020B0603030804020204" pitchFamily="34" charset="0"/>
                  </a:rPr>
                  <a:t>1</a:t>
                </a:r>
                <a:endParaRPr lang="en-US" sz="1051" b="1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endParaRPr>
              </a:p>
            </p:txBody>
          </p:sp>
          <p:sp>
            <p:nvSpPr>
              <p:cNvPr id="330" name="TextBox 329">
                <a:extLst>
                  <a:ext uri="{FF2B5EF4-FFF2-40B4-BE49-F238E27FC236}">
                    <a16:creationId xmlns:a16="http://schemas.microsoft.com/office/drawing/2014/main" id="{1B4990AB-6DCE-435C-399C-E93332D6BB03}"/>
                  </a:ext>
                </a:extLst>
              </p:cNvPr>
              <p:cNvSpPr txBox="1"/>
              <p:nvPr/>
            </p:nvSpPr>
            <p:spPr>
              <a:xfrm>
                <a:off x="6162402" y="3624914"/>
                <a:ext cx="432166" cy="2703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51" b="1" dirty="0">
                    <a:latin typeface="DEJAVU SANS" panose="020B0603030804020204" pitchFamily="34" charset="0"/>
                    <a:ea typeface="DEJAVU SANS" panose="020B0603030804020204" pitchFamily="34" charset="0"/>
                    <a:cs typeface="DEJAVU SANS" panose="020B0603030804020204" pitchFamily="34" charset="0"/>
                  </a:rPr>
                  <a:t>Ru</a:t>
                </a:r>
              </a:p>
            </p:txBody>
          </p:sp>
          <p:sp>
            <p:nvSpPr>
              <p:cNvPr id="333" name="TextBox 332">
                <a:extLst>
                  <a:ext uri="{FF2B5EF4-FFF2-40B4-BE49-F238E27FC236}">
                    <a16:creationId xmlns:a16="http://schemas.microsoft.com/office/drawing/2014/main" id="{42EE20CB-E1AB-B46A-F9EE-C3FDEDE201D0}"/>
                  </a:ext>
                </a:extLst>
              </p:cNvPr>
              <p:cNvSpPr txBox="1"/>
              <p:nvPr/>
            </p:nvSpPr>
            <p:spPr>
              <a:xfrm>
                <a:off x="6087132" y="3794780"/>
                <a:ext cx="432166" cy="2703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51" b="1" dirty="0">
                    <a:latin typeface="DEJAVU SANS" panose="020B0603030804020204" pitchFamily="34" charset="0"/>
                    <a:ea typeface="DEJAVU SANS" panose="020B0603030804020204" pitchFamily="34" charset="0"/>
                    <a:cs typeface="DEJAVU SANS" panose="020B0603030804020204" pitchFamily="34" charset="0"/>
                  </a:rPr>
                  <a:t>Pd</a:t>
                </a:r>
              </a:p>
            </p:txBody>
          </p:sp>
          <p:sp>
            <p:nvSpPr>
              <p:cNvPr id="334" name="TextBox 333">
                <a:extLst>
                  <a:ext uri="{FF2B5EF4-FFF2-40B4-BE49-F238E27FC236}">
                    <a16:creationId xmlns:a16="http://schemas.microsoft.com/office/drawing/2014/main" id="{90632FB5-0FED-5090-A2ED-891C45FE88F6}"/>
                  </a:ext>
                </a:extLst>
              </p:cNvPr>
              <p:cNvSpPr txBox="1"/>
              <p:nvPr/>
            </p:nvSpPr>
            <p:spPr>
              <a:xfrm>
                <a:off x="6558076" y="3413210"/>
                <a:ext cx="432166" cy="2703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51" b="1" dirty="0">
                    <a:latin typeface="DEJAVU SANS" panose="020B0603030804020204" pitchFamily="34" charset="0"/>
                    <a:ea typeface="DEJAVU SANS" panose="020B0603030804020204" pitchFamily="34" charset="0"/>
                    <a:cs typeface="DEJAVU SANS" panose="020B0603030804020204" pitchFamily="34" charset="0"/>
                  </a:rPr>
                  <a:t>Cu</a:t>
                </a:r>
              </a:p>
            </p:txBody>
          </p:sp>
          <p:sp>
            <p:nvSpPr>
              <p:cNvPr id="335" name="TextBox 334">
                <a:extLst>
                  <a:ext uri="{FF2B5EF4-FFF2-40B4-BE49-F238E27FC236}">
                    <a16:creationId xmlns:a16="http://schemas.microsoft.com/office/drawing/2014/main" id="{E52266D6-D45D-D4D4-57B7-DA7B77AF42C1}"/>
                  </a:ext>
                </a:extLst>
              </p:cNvPr>
              <p:cNvSpPr txBox="1"/>
              <p:nvPr/>
            </p:nvSpPr>
            <p:spPr>
              <a:xfrm>
                <a:off x="6727167" y="3241325"/>
                <a:ext cx="432166" cy="2703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51" b="1" dirty="0">
                    <a:latin typeface="DEJAVU SANS" panose="020B0603030804020204" pitchFamily="34" charset="0"/>
                    <a:ea typeface="DEJAVU SANS" panose="020B0603030804020204" pitchFamily="34" charset="0"/>
                    <a:cs typeface="DEJAVU SANS" panose="020B0603030804020204" pitchFamily="34" charset="0"/>
                  </a:rPr>
                  <a:t>Ru</a:t>
                </a:r>
                <a:r>
                  <a:rPr lang="en-US" sz="1051" b="1" baseline="-25000" dirty="0">
                    <a:latin typeface="DEJAVU SANS" panose="020B0603030804020204" pitchFamily="34" charset="0"/>
                    <a:ea typeface="DEJAVU SANS" panose="020B0603030804020204" pitchFamily="34" charset="0"/>
                    <a:cs typeface="DEJAVU SANS" panose="020B0603030804020204" pitchFamily="34" charset="0"/>
                  </a:rPr>
                  <a:t>1</a:t>
                </a:r>
                <a:endParaRPr lang="en-US" sz="1051" b="1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endParaRPr>
              </a:p>
            </p:txBody>
          </p:sp>
          <p:sp>
            <p:nvSpPr>
              <p:cNvPr id="336" name="TextBox 335">
                <a:extLst>
                  <a:ext uri="{FF2B5EF4-FFF2-40B4-BE49-F238E27FC236}">
                    <a16:creationId xmlns:a16="http://schemas.microsoft.com/office/drawing/2014/main" id="{A715C063-B5AA-E116-E438-FDBC6BCD78DC}"/>
                  </a:ext>
                </a:extLst>
              </p:cNvPr>
              <p:cNvSpPr txBox="1"/>
              <p:nvPr/>
            </p:nvSpPr>
            <p:spPr>
              <a:xfrm>
                <a:off x="6614539" y="2877457"/>
                <a:ext cx="432166" cy="2703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51" b="1" dirty="0">
                    <a:latin typeface="DEJAVU SANS" panose="020B0603030804020204" pitchFamily="34" charset="0"/>
                    <a:ea typeface="DEJAVU SANS" panose="020B0603030804020204" pitchFamily="34" charset="0"/>
                    <a:cs typeface="DEJAVU SANS" panose="020B0603030804020204" pitchFamily="34" charset="0"/>
                  </a:rPr>
                  <a:t>Ru</a:t>
                </a:r>
                <a:r>
                  <a:rPr lang="en-US" sz="1051" b="1" baseline="-25000" dirty="0">
                    <a:latin typeface="DEJAVU SANS" panose="020B0603030804020204" pitchFamily="34" charset="0"/>
                    <a:ea typeface="DEJAVU SANS" panose="020B0603030804020204" pitchFamily="34" charset="0"/>
                    <a:cs typeface="DEJAVU SANS" panose="020B0603030804020204" pitchFamily="34" charset="0"/>
                  </a:rPr>
                  <a:t>1</a:t>
                </a:r>
                <a:endParaRPr lang="en-US" sz="1051" b="1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endParaRPr>
              </a:p>
            </p:txBody>
          </p:sp>
          <p:sp>
            <p:nvSpPr>
              <p:cNvPr id="337" name="TextBox 336">
                <a:extLst>
                  <a:ext uri="{FF2B5EF4-FFF2-40B4-BE49-F238E27FC236}">
                    <a16:creationId xmlns:a16="http://schemas.microsoft.com/office/drawing/2014/main" id="{240380FF-CD9C-8BD0-49EA-635BF467CD5C}"/>
                  </a:ext>
                </a:extLst>
              </p:cNvPr>
              <p:cNvSpPr txBox="1"/>
              <p:nvPr/>
            </p:nvSpPr>
            <p:spPr>
              <a:xfrm>
                <a:off x="7036256" y="3085424"/>
                <a:ext cx="432166" cy="2703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51" b="1" dirty="0">
                    <a:latin typeface="DEJAVU SANS" panose="020B0603030804020204" pitchFamily="34" charset="0"/>
                    <a:ea typeface="DEJAVU SANS" panose="020B0603030804020204" pitchFamily="34" charset="0"/>
                    <a:cs typeface="DEJAVU SANS" panose="020B0603030804020204" pitchFamily="34" charset="0"/>
                  </a:rPr>
                  <a:t>Rh</a:t>
                </a:r>
                <a:r>
                  <a:rPr lang="en-US" sz="1051" b="1" baseline="-25000" dirty="0">
                    <a:latin typeface="DEJAVU SANS" panose="020B0603030804020204" pitchFamily="34" charset="0"/>
                    <a:ea typeface="DEJAVU SANS" panose="020B0603030804020204" pitchFamily="34" charset="0"/>
                    <a:cs typeface="DEJAVU SANS" panose="020B0603030804020204" pitchFamily="34" charset="0"/>
                  </a:rPr>
                  <a:t>1</a:t>
                </a:r>
                <a:endParaRPr lang="en-US" sz="1051" b="1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endParaRPr>
              </a:p>
            </p:txBody>
          </p:sp>
          <p:sp>
            <p:nvSpPr>
              <p:cNvPr id="338" name="Rectangle 337">
                <a:extLst>
                  <a:ext uri="{FF2B5EF4-FFF2-40B4-BE49-F238E27FC236}">
                    <a16:creationId xmlns:a16="http://schemas.microsoft.com/office/drawing/2014/main" id="{C3051C74-FFC6-9121-5434-04D6593A89C8}"/>
                  </a:ext>
                </a:extLst>
              </p:cNvPr>
              <p:cNvSpPr/>
              <p:nvPr/>
            </p:nvSpPr>
            <p:spPr>
              <a:xfrm>
                <a:off x="7048884" y="4368697"/>
                <a:ext cx="147313" cy="15095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9" name="Oval 338">
                <a:extLst>
                  <a:ext uri="{FF2B5EF4-FFF2-40B4-BE49-F238E27FC236}">
                    <a16:creationId xmlns:a16="http://schemas.microsoft.com/office/drawing/2014/main" id="{97F3C13B-D648-D6B9-EC15-9A4FD1CFC8D7}"/>
                  </a:ext>
                </a:extLst>
              </p:cNvPr>
              <p:cNvSpPr/>
              <p:nvPr/>
            </p:nvSpPr>
            <p:spPr>
              <a:xfrm>
                <a:off x="7038766" y="4172527"/>
                <a:ext cx="155448" cy="155448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41" name="TextBox 340">
                <a:extLst>
                  <a:ext uri="{FF2B5EF4-FFF2-40B4-BE49-F238E27FC236}">
                    <a16:creationId xmlns:a16="http://schemas.microsoft.com/office/drawing/2014/main" id="{091A0675-43A6-E2C5-D089-DFC3893E924D}"/>
                  </a:ext>
                </a:extLst>
              </p:cNvPr>
              <p:cNvSpPr txBox="1"/>
              <p:nvPr/>
            </p:nvSpPr>
            <p:spPr>
              <a:xfrm>
                <a:off x="7127466" y="4306849"/>
                <a:ext cx="608990" cy="2703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51" dirty="0">
                    <a:latin typeface="DEJAVU SANS" panose="020B0603030804020204" pitchFamily="34" charset="0"/>
                    <a:ea typeface="DEJAVU SANS" panose="020B0603030804020204" pitchFamily="34" charset="0"/>
                    <a:cs typeface="DEJAVU SANS" panose="020B0603030804020204" pitchFamily="34" charset="0"/>
                  </a:rPr>
                  <a:t>(100) 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2" name="TextBox 341">
                    <a:extLst>
                      <a:ext uri="{FF2B5EF4-FFF2-40B4-BE49-F238E27FC236}">
                        <a16:creationId xmlns:a16="http://schemas.microsoft.com/office/drawing/2014/main" id="{E9918061-1F02-9DE4-1BB2-83C3C911CB99}"/>
                      </a:ext>
                    </a:extLst>
                  </p:cNvPr>
                  <p:cNvSpPr txBox="1"/>
                  <p:nvPr/>
                </p:nvSpPr>
                <p:spPr>
                  <a:xfrm>
                    <a:off x="4750926" y="2262221"/>
                    <a:ext cx="1856947" cy="17549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nor/>
                            </m:rPr>
                            <a:rPr lang="en-US" sz="1051" dirty="0">
                              <a:latin typeface="DEJAVU SANS" panose="020B0603030804020204" pitchFamily="34" charset="0"/>
                              <a:ea typeface="DEJAVU SANS" panose="020B0603030804020204" pitchFamily="34" charset="0"/>
                              <a:cs typeface="DEJAVU SANS" panose="020B0603030804020204" pitchFamily="34" charset="0"/>
                            </a:rPr>
                            <m:t>m</m:t>
                          </m:r>
                          <m:r>
                            <m:rPr>
                              <m:nor/>
                            </m:rPr>
                            <a:rPr lang="en-US" sz="1051" baseline="-25000" dirty="0">
                              <a:latin typeface="DEJAVU SANS" panose="020B0603030804020204" pitchFamily="34" charset="0"/>
                              <a:ea typeface="DEJAVU SANS" panose="020B0603030804020204" pitchFamily="34" charset="0"/>
                              <a:cs typeface="DEJAVU SANS" panose="020B0603030804020204" pitchFamily="34" charset="0"/>
                            </a:rPr>
                            <m:t>aGC</m:t>
                          </m:r>
                          <m:r>
                            <m:rPr>
                              <m:nor/>
                            </m:rPr>
                            <a:rPr lang="en-US" sz="1051" baseline="-25000" dirty="0">
                              <a:latin typeface="DEJAVU SANS" panose="020B0603030804020204" pitchFamily="34" charset="0"/>
                              <a:ea typeface="DEJAVU SANS" panose="020B0603030804020204" pitchFamily="34" charset="0"/>
                              <a:cs typeface="DEJAVU SANS" panose="020B0603030804020204" pitchFamily="34" charset="0"/>
                            </a:rPr>
                            <m:t>−</m:t>
                          </m:r>
                          <m:r>
                            <m:rPr>
                              <m:nor/>
                            </m:rPr>
                            <a:rPr lang="en-US" sz="1051" baseline="-25000" dirty="0">
                              <a:latin typeface="DEJAVU SANS" panose="020B0603030804020204" pitchFamily="34" charset="0"/>
                              <a:ea typeface="DEJAVU SANS" panose="020B0603030804020204" pitchFamily="34" charset="0"/>
                              <a:cs typeface="DEJAVU SANS" panose="020B0603030804020204" pitchFamily="34" charset="0"/>
                            </a:rPr>
                            <m:t>DFT</m:t>
                          </m:r>
                          <m:r>
                            <a:rPr lang="en-US" sz="1051">
                              <a:latin typeface="DEJAVU SANS" panose="020B0603030804020204" pitchFamily="34" charset="0"/>
                              <a:ea typeface="DEJAVU SANS" panose="020B0603030804020204" pitchFamily="34" charset="0"/>
                              <a:cs typeface="DEJAVU SANS" panose="020B0603030804020204" pitchFamily="34" charset="0"/>
                            </a:rPr>
                            <m:t>=0.13</m:t>
                          </m:r>
                          <m:sSub>
                            <m:sSubPr>
                              <m:ctrlPr>
                                <a:rPr lang="en-US" sz="1051" i="1">
                                  <a:latin typeface="Cambria Math" panose="02040503050406030204" pitchFamily="18" charset="0"/>
                                  <a:ea typeface="DEJAVU SANS" panose="020B0603030804020204" pitchFamily="34" charset="0"/>
                                  <a:cs typeface="DEJAVU SANS" panose="020B0603030804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051">
                                  <a:latin typeface="DEJAVU SANS" panose="020B0603030804020204" pitchFamily="34" charset="0"/>
                                  <a:ea typeface="DEJAVU SANS" panose="020B0603030804020204" pitchFamily="34" charset="0"/>
                                  <a:cs typeface="DEJAVU SANS" panose="020B0603030804020204" pitchFamily="34" charset="0"/>
                                </a:rPr>
                                <m:t>∆</m:t>
                              </m:r>
                              <m:r>
                                <m:rPr>
                                  <m:sty m:val="p"/>
                                </m:rPr>
                                <a:rPr lang="el-GR" sz="1051">
                                  <a:latin typeface="DEJAVU SANS" panose="020B0603030804020204" pitchFamily="34" charset="0"/>
                                  <a:ea typeface="DEJAVU SANS" panose="020B0603030804020204" pitchFamily="34" charset="0"/>
                                  <a:cs typeface="DEJAVU SANS" panose="020B0603030804020204" pitchFamily="34" charset="0"/>
                                </a:rPr>
                                <m:t>μ</m:t>
                              </m:r>
                            </m:e>
                            <m:sub>
                              <m:r>
                                <a:rPr lang="el-GR" sz="1051" i="1">
                                  <a:latin typeface="DEJAVU SANS" panose="020B0603030804020204" pitchFamily="34" charset="0"/>
                                  <a:ea typeface="DEJAVU SANS" panose="020B0603030804020204" pitchFamily="34" charset="0"/>
                                  <a:cs typeface="DEJAVU SANS" panose="020B0603030804020204" pitchFamily="34" charset="0"/>
                                </a:rPr>
                                <m:t>‡</m:t>
                              </m:r>
                            </m:sub>
                          </m:sSub>
                          <m:r>
                            <a:rPr lang="en-US" sz="1051">
                              <a:latin typeface="DEJAVU SANS" panose="020B0603030804020204" pitchFamily="34" charset="0"/>
                              <a:ea typeface="DEJAVU SANS" panose="020B0603030804020204" pitchFamily="34" charset="0"/>
                              <a:cs typeface="DEJAVU SANS" panose="020B0603030804020204" pitchFamily="34" charset="0"/>
                            </a:rPr>
                            <m:t>−0.002</m:t>
                          </m:r>
                        </m:oMath>
                      </m:oMathPara>
                    </a14:m>
                    <a:endParaRPr lang="en-US" sz="1051" dirty="0">
                      <a:latin typeface="DEJAVU SANS" panose="020B0603030804020204" pitchFamily="34" charset="0"/>
                      <a:ea typeface="DEJAVU SANS" panose="020B0603030804020204" pitchFamily="34" charset="0"/>
                      <a:cs typeface="DEJAVU SANS" panose="020B0603030804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342" name="TextBox 341">
                    <a:extLst>
                      <a:ext uri="{FF2B5EF4-FFF2-40B4-BE49-F238E27FC236}">
                        <a16:creationId xmlns:a16="http://schemas.microsoft.com/office/drawing/2014/main" id="{E9918061-1F02-9DE4-1BB2-83C3C911CB9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50926" y="2262221"/>
                    <a:ext cx="1856947" cy="175493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l="-667" r="-667" b="-2142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8" name="TextBox 347">
                  <a:extLst>
                    <a:ext uri="{FF2B5EF4-FFF2-40B4-BE49-F238E27FC236}">
                      <a16:creationId xmlns:a16="http://schemas.microsoft.com/office/drawing/2014/main" id="{C60AD353-8E57-D564-005A-F8F832C2C915}"/>
                    </a:ext>
                  </a:extLst>
                </p:cNvPr>
                <p:cNvSpPr txBox="1"/>
                <p:nvPr/>
              </p:nvSpPr>
              <p:spPr>
                <a:xfrm rot="16200000">
                  <a:off x="9391122" y="2902996"/>
                  <a:ext cx="1602986" cy="31188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63" dirty="0">
                      <a:latin typeface="DEJAVU SANS" panose="020B0603030804020204" pitchFamily="34" charset="0"/>
                      <a:ea typeface="DEJAVU SANS" panose="020B0603030804020204" pitchFamily="34" charset="0"/>
                      <a:cs typeface="DEJAVU SANS" panose="020B0603030804020204" pitchFamily="34" charset="0"/>
                    </a:rPr>
                    <a:t>m</a:t>
                  </a:r>
                  <a:r>
                    <a:rPr lang="en-US" sz="1263" baseline="-25000" dirty="0">
                      <a:latin typeface="DEJAVU SANS" panose="020B0603030804020204" pitchFamily="34" charset="0"/>
                      <a:ea typeface="DEJAVU SANS" panose="020B0603030804020204" pitchFamily="34" charset="0"/>
                      <a:cs typeface="DEJAVU SANS" panose="020B0603030804020204" pitchFamily="34" charset="0"/>
                    </a:rPr>
                    <a:t>aGC-DFT</a:t>
                  </a:r>
                  <a14:m>
                    <m:oMath xmlns:m="http://schemas.openxmlformats.org/officeDocument/2006/math">
                      <m:r>
                        <a:rPr lang="en-US" sz="1263">
                          <a:latin typeface="DEJAVU SANS" panose="020B0603030804020204" pitchFamily="34" charset="0"/>
                          <a:ea typeface="DEJAVU SANS" panose="020B0603030804020204" pitchFamily="34" charset="0"/>
                          <a:cs typeface="DEJAVU SANS" panose="020B0603030804020204" pitchFamily="34" charset="0"/>
                        </a:rPr>
                        <m:t> (</m:t>
                      </m:r>
                      <m:f>
                        <m:fPr>
                          <m:ctrlPr>
                            <a:rPr lang="en-US" sz="1263" i="1">
                              <a:latin typeface="Cambria Math" panose="02040503050406030204" pitchFamily="18" charset="0"/>
                              <a:ea typeface="DEJAVU SANS" panose="020B0603030804020204" pitchFamily="34" charset="0"/>
                              <a:cs typeface="DEJAVU SANS" panose="020B0603030804020204" pitchFamily="34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1263">
                              <a:latin typeface="DEJAVU SANS" panose="020B0603030804020204" pitchFamily="34" charset="0"/>
                              <a:ea typeface="DEJAVU SANS" panose="020B0603030804020204" pitchFamily="34" charset="0"/>
                              <a:cs typeface="DEJAVU SANS" panose="020B0603030804020204" pitchFamily="34" charset="0"/>
                            </a:rPr>
                            <m:t>eV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1263">
                              <a:latin typeface="DEJAVU SANS" panose="020B0603030804020204" pitchFamily="34" charset="0"/>
                              <a:ea typeface="DEJAVU SANS" panose="020B0603030804020204" pitchFamily="34" charset="0"/>
                              <a:cs typeface="DEJAVU SANS" panose="020B0603030804020204" pitchFamily="34" charset="0"/>
                            </a:rPr>
                            <m:t>V</m:t>
                          </m:r>
                        </m:den>
                      </m:f>
                      <m:r>
                        <a:rPr lang="en-US" sz="1263">
                          <a:latin typeface="DEJAVU SANS" panose="020B0603030804020204" pitchFamily="34" charset="0"/>
                          <a:ea typeface="DEJAVU SANS" panose="020B0603030804020204" pitchFamily="34" charset="0"/>
                          <a:cs typeface="DEJAVU SANS" panose="020B0603030804020204" pitchFamily="34" charset="0"/>
                        </a:rPr>
                        <m:t>)</m:t>
                      </m:r>
                    </m:oMath>
                  </a14:m>
                  <a:endParaRPr lang="en-US" sz="1263" dirty="0">
                    <a:latin typeface="DEJAVU SANS" panose="020B0603030804020204" pitchFamily="34" charset="0"/>
                    <a:ea typeface="DEJAVU SANS" panose="020B0603030804020204" pitchFamily="34" charset="0"/>
                    <a:cs typeface="DEJAVU SANS" panose="020B0603030804020204" pitchFamily="34" charset="0"/>
                  </a:endParaRPr>
                </a:p>
              </p:txBody>
            </p:sp>
          </mc:Choice>
          <mc:Fallback xmlns="">
            <p:sp>
              <p:nvSpPr>
                <p:cNvPr id="348" name="TextBox 347">
                  <a:extLst>
                    <a:ext uri="{FF2B5EF4-FFF2-40B4-BE49-F238E27FC236}">
                      <a16:creationId xmlns:a16="http://schemas.microsoft.com/office/drawing/2014/main" id="{C60AD353-8E57-D564-005A-F8F832C2C91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9391122" y="2902996"/>
                  <a:ext cx="1602986" cy="311880"/>
                </a:xfrm>
                <a:prstGeom prst="rect">
                  <a:avLst/>
                </a:prstGeom>
                <a:blipFill>
                  <a:blip r:embed="rId12"/>
                  <a:stretch>
                    <a:fillRect r="-12000" b="-86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40" name="Group 239">
              <a:extLst>
                <a:ext uri="{FF2B5EF4-FFF2-40B4-BE49-F238E27FC236}">
                  <a16:creationId xmlns:a16="http://schemas.microsoft.com/office/drawing/2014/main" id="{011D2B02-7C1D-D51A-DB02-3E7EA4AEFB05}"/>
                </a:ext>
              </a:extLst>
            </p:cNvPr>
            <p:cNvGrpSpPr/>
            <p:nvPr/>
          </p:nvGrpSpPr>
          <p:grpSpPr>
            <a:xfrm>
              <a:off x="6354010" y="1133495"/>
              <a:ext cx="1051989" cy="736553"/>
              <a:chOff x="1630467" y="536903"/>
              <a:chExt cx="1004308" cy="729488"/>
            </a:xfrm>
          </p:grpSpPr>
          <p:grpSp>
            <p:nvGrpSpPr>
              <p:cNvPr id="265" name="Group 264">
                <a:extLst>
                  <a:ext uri="{FF2B5EF4-FFF2-40B4-BE49-F238E27FC236}">
                    <a16:creationId xmlns:a16="http://schemas.microsoft.com/office/drawing/2014/main" id="{6BC5899A-4B26-27EE-ABD3-F35AE8C5240A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630467" y="672904"/>
                <a:ext cx="674750" cy="593487"/>
                <a:chOff x="15667395" y="16714059"/>
                <a:chExt cx="2575593" cy="2265406"/>
              </a:xfrm>
            </p:grpSpPr>
            <p:sp>
              <p:nvSpPr>
                <p:cNvPr id="267" name="Oval 266">
                  <a:extLst>
                    <a:ext uri="{FF2B5EF4-FFF2-40B4-BE49-F238E27FC236}">
                      <a16:creationId xmlns:a16="http://schemas.microsoft.com/office/drawing/2014/main" id="{8CFEB79D-2FDE-81B7-D5F1-834B6429275B}"/>
                    </a:ext>
                  </a:extLst>
                </p:cNvPr>
                <p:cNvSpPr/>
                <p:nvPr/>
              </p:nvSpPr>
              <p:spPr>
                <a:xfrm>
                  <a:off x="15667395" y="17631907"/>
                  <a:ext cx="629396" cy="661854"/>
                </a:xfrm>
                <a:prstGeom prst="ellipse">
                  <a:avLst/>
                </a:prstGeom>
                <a:solidFill>
                  <a:srgbClr val="E5D8C8"/>
                </a:solidFill>
                <a:ln w="12700">
                  <a:solidFill>
                    <a:srgbClr val="A78966"/>
                  </a:solidFill>
                </a:ln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108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68" name="Oval 267">
                  <a:extLst>
                    <a:ext uri="{FF2B5EF4-FFF2-40B4-BE49-F238E27FC236}">
                      <a16:creationId xmlns:a16="http://schemas.microsoft.com/office/drawing/2014/main" id="{55B7F6CD-FA35-C115-7734-37433590CB35}"/>
                    </a:ext>
                  </a:extLst>
                </p:cNvPr>
                <p:cNvSpPr/>
                <p:nvPr/>
              </p:nvSpPr>
              <p:spPr>
                <a:xfrm>
                  <a:off x="16328760" y="17616668"/>
                  <a:ext cx="629396" cy="661854"/>
                </a:xfrm>
                <a:prstGeom prst="ellipse">
                  <a:avLst/>
                </a:prstGeom>
                <a:solidFill>
                  <a:srgbClr val="E6D8C8"/>
                </a:solidFill>
                <a:ln w="12700">
                  <a:solidFill>
                    <a:srgbClr val="A78966"/>
                  </a:solidFill>
                </a:ln>
              </p:spPr>
              <p:style>
                <a:lnRef idx="2">
                  <a:schemeClr val="accent5">
                    <a:shade val="15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108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69" name="Oval 268">
                  <a:extLst>
                    <a:ext uri="{FF2B5EF4-FFF2-40B4-BE49-F238E27FC236}">
                      <a16:creationId xmlns:a16="http://schemas.microsoft.com/office/drawing/2014/main" id="{E118AEE7-0D7C-014E-4A01-5199EFC619CA}"/>
                    </a:ext>
                  </a:extLst>
                </p:cNvPr>
                <p:cNvSpPr/>
                <p:nvPr/>
              </p:nvSpPr>
              <p:spPr>
                <a:xfrm>
                  <a:off x="16984195" y="17631909"/>
                  <a:ext cx="629396" cy="661854"/>
                </a:xfrm>
                <a:prstGeom prst="ellipse">
                  <a:avLst/>
                </a:prstGeom>
                <a:solidFill>
                  <a:srgbClr val="E5D8C8"/>
                </a:solidFill>
                <a:ln w="12700">
                  <a:solidFill>
                    <a:srgbClr val="A78966"/>
                  </a:solidFill>
                </a:ln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108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0" name="Oval 269">
                  <a:extLst>
                    <a:ext uri="{FF2B5EF4-FFF2-40B4-BE49-F238E27FC236}">
                      <a16:creationId xmlns:a16="http://schemas.microsoft.com/office/drawing/2014/main" id="{9095326D-90B1-820F-98C9-B258E5531185}"/>
                    </a:ext>
                  </a:extLst>
                </p:cNvPr>
                <p:cNvSpPr/>
                <p:nvPr/>
              </p:nvSpPr>
              <p:spPr>
                <a:xfrm>
                  <a:off x="17613592" y="17631909"/>
                  <a:ext cx="629396" cy="661854"/>
                </a:xfrm>
                <a:prstGeom prst="ellipse">
                  <a:avLst/>
                </a:prstGeom>
                <a:solidFill>
                  <a:srgbClr val="E5D8C8"/>
                </a:solidFill>
                <a:ln w="12700">
                  <a:solidFill>
                    <a:srgbClr val="A78966"/>
                  </a:solidFill>
                </a:ln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108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1" name="Oval 270">
                  <a:extLst>
                    <a:ext uri="{FF2B5EF4-FFF2-40B4-BE49-F238E27FC236}">
                      <a16:creationId xmlns:a16="http://schemas.microsoft.com/office/drawing/2014/main" id="{680C9AD3-C405-6FBA-11DB-C226E9B03521}"/>
                    </a:ext>
                  </a:extLst>
                </p:cNvPr>
                <p:cNvSpPr/>
                <p:nvPr/>
              </p:nvSpPr>
              <p:spPr>
                <a:xfrm>
                  <a:off x="15667395" y="18310612"/>
                  <a:ext cx="629396" cy="661854"/>
                </a:xfrm>
                <a:prstGeom prst="ellipse">
                  <a:avLst/>
                </a:prstGeom>
                <a:solidFill>
                  <a:srgbClr val="E5D8C8"/>
                </a:solidFill>
                <a:ln w="12700">
                  <a:solidFill>
                    <a:srgbClr val="A78966"/>
                  </a:solidFill>
                </a:ln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72" name="Oval 271">
                  <a:extLst>
                    <a:ext uri="{FF2B5EF4-FFF2-40B4-BE49-F238E27FC236}">
                      <a16:creationId xmlns:a16="http://schemas.microsoft.com/office/drawing/2014/main" id="{6D24B1EE-2954-91F7-C01F-7AB82046C445}"/>
                    </a:ext>
                  </a:extLst>
                </p:cNvPr>
                <p:cNvSpPr/>
                <p:nvPr/>
              </p:nvSpPr>
              <p:spPr>
                <a:xfrm>
                  <a:off x="16311639" y="18317611"/>
                  <a:ext cx="629396" cy="661854"/>
                </a:xfrm>
                <a:prstGeom prst="ellipse">
                  <a:avLst/>
                </a:prstGeom>
                <a:solidFill>
                  <a:srgbClr val="E5D8C8"/>
                </a:solidFill>
                <a:ln w="12700">
                  <a:solidFill>
                    <a:srgbClr val="A78966"/>
                  </a:solidFill>
                </a:ln>
              </p:spPr>
              <p:style>
                <a:lnRef idx="2">
                  <a:schemeClr val="accent5">
                    <a:shade val="15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73" name="Oval 272">
                  <a:extLst>
                    <a:ext uri="{FF2B5EF4-FFF2-40B4-BE49-F238E27FC236}">
                      <a16:creationId xmlns:a16="http://schemas.microsoft.com/office/drawing/2014/main" id="{26EA1F46-44DC-60A1-BDFA-659E21FB1E17}"/>
                    </a:ext>
                  </a:extLst>
                </p:cNvPr>
                <p:cNvSpPr/>
                <p:nvPr/>
              </p:nvSpPr>
              <p:spPr>
                <a:xfrm>
                  <a:off x="16984195" y="18310615"/>
                  <a:ext cx="629396" cy="661854"/>
                </a:xfrm>
                <a:prstGeom prst="ellipse">
                  <a:avLst/>
                </a:prstGeom>
                <a:solidFill>
                  <a:srgbClr val="E5D8C8"/>
                </a:solidFill>
                <a:ln w="12700">
                  <a:solidFill>
                    <a:srgbClr val="A78966"/>
                  </a:solidFill>
                </a:ln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74" name="Oval 273">
                  <a:extLst>
                    <a:ext uri="{FF2B5EF4-FFF2-40B4-BE49-F238E27FC236}">
                      <a16:creationId xmlns:a16="http://schemas.microsoft.com/office/drawing/2014/main" id="{EBB7F1D8-6DA7-8C64-2097-40A7A1C50D9F}"/>
                    </a:ext>
                  </a:extLst>
                </p:cNvPr>
                <p:cNvSpPr/>
                <p:nvPr/>
              </p:nvSpPr>
              <p:spPr>
                <a:xfrm>
                  <a:off x="17613592" y="18310615"/>
                  <a:ext cx="629396" cy="661854"/>
                </a:xfrm>
                <a:prstGeom prst="ellipse">
                  <a:avLst/>
                </a:prstGeom>
                <a:solidFill>
                  <a:srgbClr val="E5D8C8"/>
                </a:solidFill>
                <a:ln w="12700">
                  <a:solidFill>
                    <a:srgbClr val="A78966"/>
                  </a:solidFill>
                </a:ln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275" name="Group 274">
                  <a:extLst>
                    <a:ext uri="{FF2B5EF4-FFF2-40B4-BE49-F238E27FC236}">
                      <a16:creationId xmlns:a16="http://schemas.microsoft.com/office/drawing/2014/main" id="{7B709C38-1D12-8D84-2BC1-1F65BA5E3960}"/>
                    </a:ext>
                  </a:extLst>
                </p:cNvPr>
                <p:cNvGrpSpPr/>
                <p:nvPr/>
              </p:nvGrpSpPr>
              <p:grpSpPr>
                <a:xfrm>
                  <a:off x="16524550" y="16714059"/>
                  <a:ext cx="1071209" cy="861154"/>
                  <a:chOff x="2134882" y="2874264"/>
                  <a:chExt cx="771308" cy="583480"/>
                </a:xfrm>
              </p:grpSpPr>
              <p:sp>
                <p:nvSpPr>
                  <p:cNvPr id="276" name="Oval 275">
                    <a:extLst>
                      <a:ext uri="{FF2B5EF4-FFF2-40B4-BE49-F238E27FC236}">
                        <a16:creationId xmlns:a16="http://schemas.microsoft.com/office/drawing/2014/main" id="{E7C17C42-92C1-E7DB-DC1F-34D9A3450EF8}"/>
                      </a:ext>
                    </a:extLst>
                  </p:cNvPr>
                  <p:cNvSpPr/>
                  <p:nvPr/>
                </p:nvSpPr>
                <p:spPr>
                  <a:xfrm>
                    <a:off x="2668447" y="3220000"/>
                    <a:ext cx="237743" cy="237744"/>
                  </a:xfrm>
                  <a:prstGeom prst="ellipse">
                    <a:avLst/>
                  </a:prstGeom>
                  <a:solidFill>
                    <a:srgbClr val="FF0000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722159"/>
                    <a:endParaRPr lang="en-US" sz="1421" dirty="0">
                      <a:solidFill>
                        <a:prstClr val="white"/>
                      </a:solidFill>
                      <a:latin typeface="Calibri" panose="020F0502020204030204"/>
                    </a:endParaRPr>
                  </a:p>
                </p:txBody>
              </p:sp>
              <p:sp>
                <p:nvSpPr>
                  <p:cNvPr id="277" name="Oval 276">
                    <a:extLst>
                      <a:ext uri="{FF2B5EF4-FFF2-40B4-BE49-F238E27FC236}">
                        <a16:creationId xmlns:a16="http://schemas.microsoft.com/office/drawing/2014/main" id="{0F8F3218-0D7B-E37F-457E-F41BA35C3377}"/>
                      </a:ext>
                    </a:extLst>
                  </p:cNvPr>
                  <p:cNvSpPr/>
                  <p:nvPr/>
                </p:nvSpPr>
                <p:spPr>
                  <a:xfrm>
                    <a:off x="2291964" y="3072384"/>
                    <a:ext cx="274320" cy="274320"/>
                  </a:xfrm>
                  <a:prstGeom prst="ellipse">
                    <a:avLst/>
                  </a:prstGeom>
                  <a:solidFill>
                    <a:srgbClr val="1B1BFF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722159"/>
                    <a:endParaRPr lang="en-US" sz="1421" dirty="0">
                      <a:solidFill>
                        <a:prstClr val="white"/>
                      </a:solidFill>
                      <a:latin typeface="Calibri" panose="020F0502020204030204"/>
                    </a:endParaRPr>
                  </a:p>
                </p:txBody>
              </p:sp>
              <p:sp>
                <p:nvSpPr>
                  <p:cNvPr id="278" name="Oval 277">
                    <a:extLst>
                      <a:ext uri="{FF2B5EF4-FFF2-40B4-BE49-F238E27FC236}">
                        <a16:creationId xmlns:a16="http://schemas.microsoft.com/office/drawing/2014/main" id="{15BD9543-49D3-3FDC-09D2-96D80890975E}"/>
                      </a:ext>
                    </a:extLst>
                  </p:cNvPr>
                  <p:cNvSpPr/>
                  <p:nvPr/>
                </p:nvSpPr>
                <p:spPr>
                  <a:xfrm>
                    <a:off x="2310252" y="2874264"/>
                    <a:ext cx="237744" cy="237744"/>
                  </a:xfrm>
                  <a:prstGeom prst="ellipse">
                    <a:avLst/>
                  </a:prstGeom>
                  <a:solidFill>
                    <a:srgbClr val="FF0000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722159"/>
                    <a:endParaRPr lang="en-US" sz="1421" dirty="0">
                      <a:solidFill>
                        <a:prstClr val="white"/>
                      </a:solidFill>
                      <a:latin typeface="Calibri" panose="020F0502020204030204"/>
                    </a:endParaRPr>
                  </a:p>
                </p:txBody>
              </p:sp>
              <p:sp>
                <p:nvSpPr>
                  <p:cNvPr id="279" name="Oval 278">
                    <a:extLst>
                      <a:ext uri="{FF2B5EF4-FFF2-40B4-BE49-F238E27FC236}">
                        <a16:creationId xmlns:a16="http://schemas.microsoft.com/office/drawing/2014/main" id="{73D56D4D-8F09-0F2D-8E79-C1C727EA9EF0}"/>
                      </a:ext>
                    </a:extLst>
                  </p:cNvPr>
                  <p:cNvSpPr/>
                  <p:nvPr/>
                </p:nvSpPr>
                <p:spPr>
                  <a:xfrm>
                    <a:off x="2134882" y="3207512"/>
                    <a:ext cx="237744" cy="237744"/>
                  </a:xfrm>
                  <a:prstGeom prst="ellipse">
                    <a:avLst/>
                  </a:prstGeom>
                  <a:solidFill>
                    <a:srgbClr val="FF0000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722159"/>
                    <a:endParaRPr lang="en-US" sz="1421" dirty="0">
                      <a:solidFill>
                        <a:prstClr val="white"/>
                      </a:solidFill>
                      <a:latin typeface="Calibri" panose="020F0502020204030204"/>
                    </a:endParaRPr>
                  </a:p>
                </p:txBody>
              </p:sp>
            </p:grp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6" name="TextBox 265">
                    <a:extLst>
                      <a:ext uri="{FF2B5EF4-FFF2-40B4-BE49-F238E27FC236}">
                        <a16:creationId xmlns:a16="http://schemas.microsoft.com/office/drawing/2014/main" id="{A09AACDB-68A0-978B-97CD-04A7DAC83273}"/>
                      </a:ext>
                    </a:extLst>
                  </p:cNvPr>
                  <p:cNvSpPr txBox="1"/>
                  <p:nvPr/>
                </p:nvSpPr>
                <p:spPr>
                  <a:xfrm>
                    <a:off x="2056153" y="536903"/>
                    <a:ext cx="578622" cy="275209"/>
                  </a:xfrm>
                  <a:prstGeom prst="rect">
                    <a:avLst/>
                  </a:prstGeom>
                  <a:noFill/>
                  <a:ln w="12700">
                    <a:noFill/>
                  </a:ln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051" i="1">
                                  <a:latin typeface="Cambria Math" panose="02040503050406030204" pitchFamily="18" charset="0"/>
                                  <a:ea typeface="DEJAVU SANS" panose="020B0603030804020204" pitchFamily="34" charset="0"/>
                                  <a:cs typeface="DEJAVU SANS" panose="020B0603030804020204" pitchFamily="34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sz="1051">
                                  <a:latin typeface="DEJAVU SANS" panose="020B0603030804020204" pitchFamily="34" charset="0"/>
                                  <a:ea typeface="DEJAVU SANS" panose="020B0603030804020204" pitchFamily="34" charset="0"/>
                                  <a:cs typeface="DEJAVU SANS" panose="020B0603030804020204" pitchFamily="34" charset="0"/>
                                </a:rPr>
                                <m:t>μ</m:t>
                              </m:r>
                            </m:e>
                            <m:sub>
                              <m:r>
                                <a:rPr lang="en-US" sz="105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DEJAVU SANS" panose="020B0603030804020204" pitchFamily="34" charset="0"/>
                                </a:rPr>
                                <m:t>‡</m:t>
                              </m:r>
                              <m:r>
                                <m:rPr>
                                  <m:nor/>
                                </m:rPr>
                                <a:rPr lang="en-US" sz="1051">
                                  <a:latin typeface="DEJAVU SANS" panose="020B0603030804020204" pitchFamily="34" charset="0"/>
                                  <a:ea typeface="DEJAVU SANS" panose="020B0603030804020204" pitchFamily="34" charset="0"/>
                                  <a:cs typeface="DEJAVU SANS" panose="020B0603030804020204" pitchFamily="34" charset="0"/>
                                </a:rPr>
                                <m:t> </m:t>
                              </m:r>
                            </m:sub>
                          </m:sSub>
                        </m:oMath>
                      </m:oMathPara>
                    </a14:m>
                    <a:endParaRPr lang="en-US" sz="1051" dirty="0">
                      <a:latin typeface="DEJAVU SANS" panose="020B0603030804020204" pitchFamily="34" charset="0"/>
                      <a:ea typeface="DEJAVU SANS" panose="020B0603030804020204" pitchFamily="34" charset="0"/>
                      <a:cs typeface="DEJAVU SANS" panose="020B0603030804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266" name="TextBox 265">
                    <a:extLst>
                      <a:ext uri="{FF2B5EF4-FFF2-40B4-BE49-F238E27FC236}">
                        <a16:creationId xmlns:a16="http://schemas.microsoft.com/office/drawing/2014/main" id="{A09AACDB-68A0-978B-97CD-04A7DAC8327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56153" y="536903"/>
                    <a:ext cx="578622" cy="275209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b="-9524"/>
                    </a:stretch>
                  </a:blipFill>
                  <a:ln w="12700"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95" name="Group 294">
              <a:extLst>
                <a:ext uri="{FF2B5EF4-FFF2-40B4-BE49-F238E27FC236}">
                  <a16:creationId xmlns:a16="http://schemas.microsoft.com/office/drawing/2014/main" id="{F054E7E7-D8CC-C819-66DE-B288CCDE7AFF}"/>
                </a:ext>
              </a:extLst>
            </p:cNvPr>
            <p:cNvGrpSpPr/>
            <p:nvPr/>
          </p:nvGrpSpPr>
          <p:grpSpPr>
            <a:xfrm>
              <a:off x="7647504" y="1159718"/>
              <a:ext cx="871211" cy="715379"/>
              <a:chOff x="5968042" y="404391"/>
              <a:chExt cx="657743" cy="542377"/>
            </a:xfrm>
          </p:grpSpPr>
          <p:grpSp>
            <p:nvGrpSpPr>
              <p:cNvPr id="296" name="Group 295">
                <a:extLst>
                  <a:ext uri="{FF2B5EF4-FFF2-40B4-BE49-F238E27FC236}">
                    <a16:creationId xmlns:a16="http://schemas.microsoft.com/office/drawing/2014/main" id="{03D9AD94-5D1A-E0E3-D46E-D30D4B2C09AC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5968042" y="511338"/>
                <a:ext cx="553773" cy="435430"/>
                <a:chOff x="15667395" y="16714059"/>
                <a:chExt cx="2575593" cy="2265406"/>
              </a:xfrm>
            </p:grpSpPr>
            <p:sp>
              <p:nvSpPr>
                <p:cNvPr id="300" name="Oval 299">
                  <a:extLst>
                    <a:ext uri="{FF2B5EF4-FFF2-40B4-BE49-F238E27FC236}">
                      <a16:creationId xmlns:a16="http://schemas.microsoft.com/office/drawing/2014/main" id="{ED8F84EF-E4CA-C2E0-E0F0-51950A14AEA6}"/>
                    </a:ext>
                  </a:extLst>
                </p:cNvPr>
                <p:cNvSpPr/>
                <p:nvPr/>
              </p:nvSpPr>
              <p:spPr>
                <a:xfrm>
                  <a:off x="15667395" y="17631908"/>
                  <a:ext cx="629395" cy="661855"/>
                </a:xfrm>
                <a:prstGeom prst="ellipse">
                  <a:avLst/>
                </a:prstGeom>
                <a:solidFill>
                  <a:srgbClr val="E5D8C8"/>
                </a:solidFill>
                <a:ln w="12700">
                  <a:solidFill>
                    <a:srgbClr val="A78966"/>
                  </a:solidFill>
                </a:ln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58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1" name="Oval 300">
                  <a:extLst>
                    <a:ext uri="{FF2B5EF4-FFF2-40B4-BE49-F238E27FC236}">
                      <a16:creationId xmlns:a16="http://schemas.microsoft.com/office/drawing/2014/main" id="{A18D6F40-265B-0E6C-649F-4D0E14B397FD}"/>
                    </a:ext>
                  </a:extLst>
                </p:cNvPr>
                <p:cNvSpPr/>
                <p:nvPr/>
              </p:nvSpPr>
              <p:spPr>
                <a:xfrm>
                  <a:off x="16328760" y="17616669"/>
                  <a:ext cx="629395" cy="661855"/>
                </a:xfrm>
                <a:prstGeom prst="ellipse">
                  <a:avLst/>
                </a:prstGeom>
                <a:solidFill>
                  <a:srgbClr val="E6D8C8"/>
                </a:solidFill>
                <a:ln w="12700">
                  <a:solidFill>
                    <a:srgbClr val="A78966"/>
                  </a:solidFill>
                </a:ln>
              </p:spPr>
              <p:style>
                <a:lnRef idx="2">
                  <a:schemeClr val="accent5">
                    <a:shade val="15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58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2" name="Oval 301">
                  <a:extLst>
                    <a:ext uri="{FF2B5EF4-FFF2-40B4-BE49-F238E27FC236}">
                      <a16:creationId xmlns:a16="http://schemas.microsoft.com/office/drawing/2014/main" id="{D4D97FA6-3D10-ADEA-E7A7-9C18191BD908}"/>
                    </a:ext>
                  </a:extLst>
                </p:cNvPr>
                <p:cNvSpPr/>
                <p:nvPr/>
              </p:nvSpPr>
              <p:spPr>
                <a:xfrm>
                  <a:off x="16984196" y="17631908"/>
                  <a:ext cx="629395" cy="661855"/>
                </a:xfrm>
                <a:prstGeom prst="ellipse">
                  <a:avLst/>
                </a:prstGeom>
                <a:solidFill>
                  <a:srgbClr val="E5D8C8"/>
                </a:solidFill>
                <a:ln w="12700">
                  <a:solidFill>
                    <a:srgbClr val="A78966"/>
                  </a:solidFill>
                </a:ln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58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3" name="Oval 302">
                  <a:extLst>
                    <a:ext uri="{FF2B5EF4-FFF2-40B4-BE49-F238E27FC236}">
                      <a16:creationId xmlns:a16="http://schemas.microsoft.com/office/drawing/2014/main" id="{49852949-2BAF-1B8D-C531-EB2F28248CB2}"/>
                    </a:ext>
                  </a:extLst>
                </p:cNvPr>
                <p:cNvSpPr/>
                <p:nvPr/>
              </p:nvSpPr>
              <p:spPr>
                <a:xfrm>
                  <a:off x="17613593" y="17631908"/>
                  <a:ext cx="629395" cy="661855"/>
                </a:xfrm>
                <a:prstGeom prst="ellipse">
                  <a:avLst/>
                </a:prstGeom>
                <a:solidFill>
                  <a:srgbClr val="E5D8C8"/>
                </a:solidFill>
                <a:ln w="12700">
                  <a:solidFill>
                    <a:srgbClr val="A78966"/>
                  </a:solidFill>
                </a:ln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58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4" name="Oval 303">
                  <a:extLst>
                    <a:ext uri="{FF2B5EF4-FFF2-40B4-BE49-F238E27FC236}">
                      <a16:creationId xmlns:a16="http://schemas.microsoft.com/office/drawing/2014/main" id="{15FF215E-2C02-D10F-1C5D-190058BEBC7C}"/>
                    </a:ext>
                  </a:extLst>
                </p:cNvPr>
                <p:cNvSpPr/>
                <p:nvPr/>
              </p:nvSpPr>
              <p:spPr>
                <a:xfrm>
                  <a:off x="15667395" y="18310612"/>
                  <a:ext cx="629395" cy="661855"/>
                </a:xfrm>
                <a:prstGeom prst="ellipse">
                  <a:avLst/>
                </a:prstGeom>
                <a:solidFill>
                  <a:srgbClr val="E5D8C8"/>
                </a:solidFill>
                <a:ln w="12700">
                  <a:solidFill>
                    <a:srgbClr val="A78966"/>
                  </a:solidFill>
                </a:ln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05" name="Oval 304">
                  <a:extLst>
                    <a:ext uri="{FF2B5EF4-FFF2-40B4-BE49-F238E27FC236}">
                      <a16:creationId xmlns:a16="http://schemas.microsoft.com/office/drawing/2014/main" id="{86C8EA75-91C1-064D-51F8-4DA2CBE31CD4}"/>
                    </a:ext>
                  </a:extLst>
                </p:cNvPr>
                <p:cNvSpPr/>
                <p:nvPr/>
              </p:nvSpPr>
              <p:spPr>
                <a:xfrm>
                  <a:off x="16311639" y="18317611"/>
                  <a:ext cx="629396" cy="661854"/>
                </a:xfrm>
                <a:prstGeom prst="ellipse">
                  <a:avLst/>
                </a:prstGeom>
                <a:solidFill>
                  <a:srgbClr val="E5D8C8"/>
                </a:solidFill>
                <a:ln w="12700">
                  <a:solidFill>
                    <a:srgbClr val="A78966"/>
                  </a:solidFill>
                </a:ln>
              </p:spPr>
              <p:style>
                <a:lnRef idx="2">
                  <a:schemeClr val="accent5">
                    <a:shade val="15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06" name="Oval 305">
                  <a:extLst>
                    <a:ext uri="{FF2B5EF4-FFF2-40B4-BE49-F238E27FC236}">
                      <a16:creationId xmlns:a16="http://schemas.microsoft.com/office/drawing/2014/main" id="{5BB50DB6-4054-6311-7E69-96262E187CCC}"/>
                    </a:ext>
                  </a:extLst>
                </p:cNvPr>
                <p:cNvSpPr/>
                <p:nvPr/>
              </p:nvSpPr>
              <p:spPr>
                <a:xfrm>
                  <a:off x="16984195" y="18310615"/>
                  <a:ext cx="629396" cy="661854"/>
                </a:xfrm>
                <a:prstGeom prst="ellipse">
                  <a:avLst/>
                </a:prstGeom>
                <a:solidFill>
                  <a:srgbClr val="E5D8C8"/>
                </a:solidFill>
                <a:ln w="12700">
                  <a:solidFill>
                    <a:srgbClr val="A78966"/>
                  </a:solidFill>
                </a:ln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07" name="Oval 306">
                  <a:extLst>
                    <a:ext uri="{FF2B5EF4-FFF2-40B4-BE49-F238E27FC236}">
                      <a16:creationId xmlns:a16="http://schemas.microsoft.com/office/drawing/2014/main" id="{04FB1221-E697-DBA5-1518-ECC5D9DC4ACF}"/>
                    </a:ext>
                  </a:extLst>
                </p:cNvPr>
                <p:cNvSpPr/>
                <p:nvPr/>
              </p:nvSpPr>
              <p:spPr>
                <a:xfrm>
                  <a:off x="17613592" y="18310615"/>
                  <a:ext cx="629396" cy="661854"/>
                </a:xfrm>
                <a:prstGeom prst="ellipse">
                  <a:avLst/>
                </a:prstGeom>
                <a:solidFill>
                  <a:srgbClr val="E5D8C8"/>
                </a:solidFill>
                <a:ln w="12700">
                  <a:solidFill>
                    <a:srgbClr val="A78966"/>
                  </a:solidFill>
                </a:ln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308" name="Group 307">
                  <a:extLst>
                    <a:ext uri="{FF2B5EF4-FFF2-40B4-BE49-F238E27FC236}">
                      <a16:creationId xmlns:a16="http://schemas.microsoft.com/office/drawing/2014/main" id="{07A5B342-3F0C-FE01-366E-258F3DADEDA9}"/>
                    </a:ext>
                  </a:extLst>
                </p:cNvPr>
                <p:cNvGrpSpPr/>
                <p:nvPr/>
              </p:nvGrpSpPr>
              <p:grpSpPr>
                <a:xfrm>
                  <a:off x="16524549" y="16714059"/>
                  <a:ext cx="827729" cy="842723"/>
                  <a:chOff x="2134882" y="2874264"/>
                  <a:chExt cx="595994" cy="570992"/>
                </a:xfrm>
              </p:grpSpPr>
              <p:sp>
                <p:nvSpPr>
                  <p:cNvPr id="309" name="Oval 308">
                    <a:extLst>
                      <a:ext uri="{FF2B5EF4-FFF2-40B4-BE49-F238E27FC236}">
                        <a16:creationId xmlns:a16="http://schemas.microsoft.com/office/drawing/2014/main" id="{B9A12259-1FD2-8653-BD72-C50E13AFE83A}"/>
                      </a:ext>
                    </a:extLst>
                  </p:cNvPr>
                  <p:cNvSpPr/>
                  <p:nvPr/>
                </p:nvSpPr>
                <p:spPr>
                  <a:xfrm>
                    <a:off x="2493132" y="3191256"/>
                    <a:ext cx="237744" cy="237744"/>
                  </a:xfrm>
                  <a:prstGeom prst="ellipse">
                    <a:avLst/>
                  </a:prstGeom>
                  <a:solidFill>
                    <a:srgbClr val="FF0000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542185"/>
                    <a:endParaRPr lang="en-US" dirty="0">
                      <a:solidFill>
                        <a:prstClr val="white"/>
                      </a:solidFill>
                      <a:latin typeface="Calibri" panose="020F0502020204030204"/>
                    </a:endParaRPr>
                  </a:p>
                </p:txBody>
              </p:sp>
              <p:sp>
                <p:nvSpPr>
                  <p:cNvPr id="310" name="Oval 309">
                    <a:extLst>
                      <a:ext uri="{FF2B5EF4-FFF2-40B4-BE49-F238E27FC236}">
                        <a16:creationId xmlns:a16="http://schemas.microsoft.com/office/drawing/2014/main" id="{9575C0EC-8BA2-343F-6955-31240CCEDBD2}"/>
                      </a:ext>
                    </a:extLst>
                  </p:cNvPr>
                  <p:cNvSpPr/>
                  <p:nvPr/>
                </p:nvSpPr>
                <p:spPr>
                  <a:xfrm>
                    <a:off x="2291964" y="3072384"/>
                    <a:ext cx="274320" cy="274320"/>
                  </a:xfrm>
                  <a:prstGeom prst="ellipse">
                    <a:avLst/>
                  </a:prstGeom>
                  <a:solidFill>
                    <a:srgbClr val="1B1BFF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542185"/>
                    <a:endParaRPr lang="en-US" dirty="0">
                      <a:solidFill>
                        <a:prstClr val="white"/>
                      </a:solidFill>
                      <a:latin typeface="Calibri" panose="020F0502020204030204"/>
                    </a:endParaRPr>
                  </a:p>
                </p:txBody>
              </p:sp>
              <p:sp>
                <p:nvSpPr>
                  <p:cNvPr id="311" name="Oval 310">
                    <a:extLst>
                      <a:ext uri="{FF2B5EF4-FFF2-40B4-BE49-F238E27FC236}">
                        <a16:creationId xmlns:a16="http://schemas.microsoft.com/office/drawing/2014/main" id="{B72563C6-A164-18E4-D3D2-4738FC604A38}"/>
                      </a:ext>
                    </a:extLst>
                  </p:cNvPr>
                  <p:cNvSpPr/>
                  <p:nvPr/>
                </p:nvSpPr>
                <p:spPr>
                  <a:xfrm>
                    <a:off x="2310252" y="2874264"/>
                    <a:ext cx="237744" cy="237744"/>
                  </a:xfrm>
                  <a:prstGeom prst="ellipse">
                    <a:avLst/>
                  </a:prstGeom>
                  <a:solidFill>
                    <a:srgbClr val="FF0000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542185"/>
                    <a:endParaRPr lang="en-US" dirty="0">
                      <a:solidFill>
                        <a:prstClr val="white"/>
                      </a:solidFill>
                      <a:latin typeface="Calibri" panose="020F0502020204030204"/>
                    </a:endParaRPr>
                  </a:p>
                </p:txBody>
              </p:sp>
              <p:sp>
                <p:nvSpPr>
                  <p:cNvPr id="312" name="Oval 311">
                    <a:extLst>
                      <a:ext uri="{FF2B5EF4-FFF2-40B4-BE49-F238E27FC236}">
                        <a16:creationId xmlns:a16="http://schemas.microsoft.com/office/drawing/2014/main" id="{F5CDFC03-CD11-9F43-F39A-59CB41DAF001}"/>
                      </a:ext>
                    </a:extLst>
                  </p:cNvPr>
                  <p:cNvSpPr/>
                  <p:nvPr/>
                </p:nvSpPr>
                <p:spPr>
                  <a:xfrm>
                    <a:off x="2134882" y="3207512"/>
                    <a:ext cx="237744" cy="237744"/>
                  </a:xfrm>
                  <a:prstGeom prst="ellipse">
                    <a:avLst/>
                  </a:prstGeom>
                  <a:solidFill>
                    <a:srgbClr val="FF0000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542185"/>
                    <a:endParaRPr lang="en-US" dirty="0">
                      <a:solidFill>
                        <a:prstClr val="white"/>
                      </a:solidFill>
                      <a:latin typeface="Calibri" panose="020F0502020204030204"/>
                    </a:endParaRPr>
                  </a:p>
                </p:txBody>
              </p:sp>
            </p:grp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7" name="TextBox 296">
                    <a:extLst>
                      <a:ext uri="{FF2B5EF4-FFF2-40B4-BE49-F238E27FC236}">
                        <a16:creationId xmlns:a16="http://schemas.microsoft.com/office/drawing/2014/main" id="{72FBF327-7CCF-A9DC-48E7-5BB16E374B89}"/>
                      </a:ext>
                    </a:extLst>
                  </p:cNvPr>
                  <p:cNvSpPr txBox="1"/>
                  <p:nvPr/>
                </p:nvSpPr>
                <p:spPr>
                  <a:xfrm>
                    <a:off x="6368428" y="404391"/>
                    <a:ext cx="257357" cy="210675"/>
                  </a:xfrm>
                  <a:prstGeom prst="rect">
                    <a:avLst/>
                  </a:prstGeom>
                  <a:noFill/>
                  <a:ln w="12700">
                    <a:noFill/>
                  </a:ln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051" i="1">
                                  <a:latin typeface="Cambria Math" panose="02040503050406030204" pitchFamily="18" charset="0"/>
                                  <a:ea typeface="DEJAVU SANS" panose="020B0603030804020204" pitchFamily="34" charset="0"/>
                                  <a:cs typeface="DEJAVU SANS" panose="020B0603030804020204" pitchFamily="34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051">
                                  <a:latin typeface="DEJAVU SANS" panose="020B0603030804020204" pitchFamily="34" charset="0"/>
                                  <a:ea typeface="DEJAVU SANS" panose="020B0603030804020204" pitchFamily="34" charset="0"/>
                                  <a:cs typeface="DEJAVU SANS" panose="020B0603030804020204" pitchFamily="34" charset="0"/>
                                </a:rPr>
                                <m:t>μ</m:t>
                              </m:r>
                            </m:e>
                            <m:sub>
                              <m:sSubSup>
                                <m:sSubSupPr>
                                  <m:ctrlPr>
                                    <a:rPr lang="en-US" sz="1051" i="1">
                                      <a:latin typeface="Cambria Math" panose="02040503050406030204" pitchFamily="18" charset="0"/>
                                      <a:ea typeface="DEJAVU SANS" panose="020B0603030804020204" pitchFamily="34" charset="0"/>
                                      <a:cs typeface="DEJAVU SANS" panose="020B0603030804020204" pitchFamily="34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051">
                                      <a:latin typeface="DEJAVU SANS" panose="020B0603030804020204" pitchFamily="34" charset="0"/>
                                      <a:ea typeface="DEJAVU SANS" panose="020B0603030804020204" pitchFamily="34" charset="0"/>
                                      <a:cs typeface="DEJAVU SANS" panose="020B0603030804020204" pitchFamily="34" charset="0"/>
                                    </a:rPr>
                                    <m:t>NO</m:t>
                                  </m:r>
                                </m:e>
                                <m:sub>
                                  <m:r>
                                    <a:rPr lang="en-US" sz="1051">
                                      <a:latin typeface="DEJAVU SANS" panose="020B0603030804020204" pitchFamily="34" charset="0"/>
                                      <a:ea typeface="DEJAVU SANS" panose="020B0603030804020204" pitchFamily="34" charset="0"/>
                                      <a:cs typeface="DEJAVU SANS" panose="020B0603030804020204" pitchFamily="34" charset="0"/>
                                    </a:rPr>
                                    <m:t>3</m:t>
                                  </m:r>
                                </m:sub>
                                <m:sup>
                                  <m:r>
                                    <a:rPr lang="en-US" sz="1051">
                                      <a:latin typeface="DEJAVU SANS" panose="020B0603030804020204" pitchFamily="34" charset="0"/>
                                      <a:ea typeface="DEJAVU SANS" panose="020B0603030804020204" pitchFamily="34" charset="0"/>
                                      <a:cs typeface="DEJAVU SANS" panose="020B0603030804020204" pitchFamily="34" charset="0"/>
                                    </a:rPr>
                                    <m:t>∗</m:t>
                                  </m:r>
                                </m:sup>
                              </m:sSubSup>
                            </m:sub>
                          </m:sSub>
                        </m:oMath>
                      </m:oMathPara>
                    </a14:m>
                    <a:endParaRPr lang="en-US" sz="1051" dirty="0">
                      <a:latin typeface="DEJAVU SANS" panose="020B0603030804020204" pitchFamily="34" charset="0"/>
                      <a:ea typeface="DEJAVU SANS" panose="020B0603030804020204" pitchFamily="34" charset="0"/>
                      <a:cs typeface="DEJAVU SANS" panose="020B0603030804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297" name="TextBox 296">
                    <a:extLst>
                      <a:ext uri="{FF2B5EF4-FFF2-40B4-BE49-F238E27FC236}">
                        <a16:creationId xmlns:a16="http://schemas.microsoft.com/office/drawing/2014/main" id="{72FBF327-7CCF-A9DC-48E7-5BB16E374B8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68428" y="404391"/>
                    <a:ext cx="257357" cy="210675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r="-25926" b="-9524"/>
                    </a:stretch>
                  </a:blipFill>
                  <a:ln w="12700"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98" name="Straight Arrow Connector 297">
                <a:extLst>
                  <a:ext uri="{FF2B5EF4-FFF2-40B4-BE49-F238E27FC236}">
                    <a16:creationId xmlns:a16="http://schemas.microsoft.com/office/drawing/2014/main" id="{96FE6073-E8A5-62F7-60C7-960E245622A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386488" y="511993"/>
                <a:ext cx="0" cy="134132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sm" len="med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99" name="Straight Connector 298">
                <a:extLst>
                  <a:ext uri="{FF2B5EF4-FFF2-40B4-BE49-F238E27FC236}">
                    <a16:creationId xmlns:a16="http://schemas.microsoft.com/office/drawing/2014/main" id="{47519E35-55B6-F00A-9D0D-81960B28418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64176" y="646647"/>
                <a:ext cx="44625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cxnSp>
          <p:nvCxnSpPr>
            <p:cNvPr id="313" name="Straight Arrow Connector 312">
              <a:extLst>
                <a:ext uri="{FF2B5EF4-FFF2-40B4-BE49-F238E27FC236}">
                  <a16:creationId xmlns:a16="http://schemas.microsoft.com/office/drawing/2014/main" id="{24D2573B-D06E-2CDA-D3B3-B5F2DECA441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36238" y="1245136"/>
              <a:ext cx="0" cy="17691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sm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14" name="Straight Connector 313">
              <a:extLst>
                <a:ext uri="{FF2B5EF4-FFF2-40B4-BE49-F238E27FC236}">
                  <a16:creationId xmlns:a16="http://schemas.microsoft.com/office/drawing/2014/main" id="{A498E365-8217-7C24-996F-474057EB3217}"/>
                </a:ext>
              </a:extLst>
            </p:cNvPr>
            <p:cNvCxnSpPr>
              <a:cxnSpLocks/>
            </p:cNvCxnSpPr>
            <p:nvPr/>
          </p:nvCxnSpPr>
          <p:spPr>
            <a:xfrm>
              <a:off x="6906696" y="1422740"/>
              <a:ext cx="5910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365" name="TextBox 364">
              <a:extLst>
                <a:ext uri="{FF2B5EF4-FFF2-40B4-BE49-F238E27FC236}">
                  <a16:creationId xmlns:a16="http://schemas.microsoft.com/office/drawing/2014/main" id="{E3431712-8194-9079-7E6C-B66EE60139EB}"/>
                </a:ext>
              </a:extLst>
            </p:cNvPr>
            <p:cNvSpPr txBox="1"/>
            <p:nvPr/>
          </p:nvSpPr>
          <p:spPr>
            <a:xfrm>
              <a:off x="8152872" y="3889590"/>
              <a:ext cx="1067931" cy="2778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1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(111)/(0001)</a:t>
              </a:r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065B51D7-E032-BE52-6D34-0035E96AE3D9}"/>
                </a:ext>
              </a:extLst>
            </p:cNvPr>
            <p:cNvGrpSpPr/>
            <p:nvPr/>
          </p:nvGrpSpPr>
          <p:grpSpPr>
            <a:xfrm>
              <a:off x="474" y="1536527"/>
              <a:ext cx="4680256" cy="3613201"/>
              <a:chOff x="249127" y="1386671"/>
              <a:chExt cx="4337467" cy="330575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7" name="TextBox 186">
                    <a:extLst>
                      <a:ext uri="{FF2B5EF4-FFF2-40B4-BE49-F238E27FC236}">
                        <a16:creationId xmlns:a16="http://schemas.microsoft.com/office/drawing/2014/main" id="{1299210F-A40A-1C39-CDB7-284E36A39656}"/>
                      </a:ext>
                    </a:extLst>
                  </p:cNvPr>
                  <p:cNvSpPr txBox="1"/>
                  <p:nvPr/>
                </p:nvSpPr>
                <p:spPr>
                  <a:xfrm>
                    <a:off x="3143028" y="2498130"/>
                    <a:ext cx="1443566" cy="29407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>
                        <a:solidFill>
                          <a:srgbClr val="DE7A7A"/>
                        </a:solidFill>
                        <a:latin typeface="DEJAVU SANS" panose="020B0603030804020204" pitchFamily="34" charset="0"/>
                        <a:ea typeface="DEJAVU SANS" panose="020B0603030804020204" pitchFamily="34" charset="0"/>
                        <a:cs typeface="DEJAVU SANS" panose="020B0603030804020204" pitchFamily="34" charset="0"/>
                      </a:rPr>
                      <a:t>m</a:t>
                    </a:r>
                    <a:r>
                      <a:rPr lang="en-US" sz="1200" baseline="-25000" dirty="0">
                        <a:solidFill>
                          <a:srgbClr val="DE7A7A"/>
                        </a:solidFill>
                        <a:latin typeface="DEJAVU SANS" panose="020B0603030804020204" pitchFamily="34" charset="0"/>
                        <a:ea typeface="DEJAVU SANS" panose="020B0603030804020204" pitchFamily="34" charset="0"/>
                        <a:cs typeface="DEJAVU SANS" panose="020B0603030804020204" pitchFamily="34" charset="0"/>
                      </a:rPr>
                      <a:t>null</a:t>
                    </a:r>
                    <a:r>
                      <a:rPr lang="en-US" sz="1200" dirty="0">
                        <a:solidFill>
                          <a:srgbClr val="DE7A7A"/>
                        </a:solidFill>
                        <a:latin typeface="DEJAVU SANS" panose="020B0603030804020204" pitchFamily="34" charset="0"/>
                        <a:ea typeface="DEJAVU SANS" panose="020B0603030804020204" pitchFamily="34" charset="0"/>
                        <a:cs typeface="DEJAVU SANS" panose="020B0603030804020204" pitchFamily="34" charset="0"/>
                      </a:rPr>
                      <a:t>= </a:t>
                    </a:r>
                    <a14:m>
                      <m:oMath xmlns:m="http://schemas.openxmlformats.org/officeDocument/2006/math">
                        <m:r>
                          <a:rPr lang="en-US" sz="1200">
                            <a:solidFill>
                              <a:srgbClr val="DE7A7A"/>
                            </a:solidFill>
                            <a:latin typeface="DEJAVU SANS" panose="020B0603030804020204" pitchFamily="34" charset="0"/>
                            <a:ea typeface="DEJAVU SANS" panose="020B0603030804020204" pitchFamily="34" charset="0"/>
                            <a:cs typeface="DEJAVU SANS" panose="020B0603030804020204" pitchFamily="34" charset="0"/>
                          </a:rPr>
                          <m:t>0.0</m:t>
                        </m:r>
                        <m:f>
                          <m:fPr>
                            <m:ctrlPr>
                              <a:rPr lang="en-US" sz="1200" i="1">
                                <a:solidFill>
                                  <a:srgbClr val="DE7A7A"/>
                                </a:solidFill>
                                <a:latin typeface="Cambria Math" panose="02040503050406030204" pitchFamily="18" charset="0"/>
                                <a:ea typeface="DEJAVU SANS" panose="020B0603030804020204" pitchFamily="34" charset="0"/>
                                <a:cs typeface="DEJAVU SANS" panose="020B0603030804020204" pitchFamily="34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en-US" sz="1200" err="1">
                                <a:solidFill>
                                  <a:srgbClr val="DE7A7A"/>
                                </a:solidFill>
                                <a:latin typeface="DEJAVU SANS" panose="020B0603030804020204" pitchFamily="34" charset="0"/>
                                <a:ea typeface="DEJAVU SANS" panose="020B0603030804020204" pitchFamily="34" charset="0"/>
                                <a:cs typeface="DEJAVU SANS" panose="020B0603030804020204" pitchFamily="34" charset="0"/>
                              </a:rPr>
                              <m:t>e</m:t>
                            </m:r>
                            <m:r>
                              <m:rPr>
                                <m:sty m:val="p"/>
                              </m:rPr>
                              <a:rPr lang="en-US" sz="1200">
                                <a:solidFill>
                                  <a:srgbClr val="DE7A7A"/>
                                </a:solidFill>
                                <a:latin typeface="DEJAVU SANS" panose="020B0603030804020204" pitchFamily="34" charset="0"/>
                                <a:ea typeface="DEJAVU SANS" panose="020B0603030804020204" pitchFamily="34" charset="0"/>
                                <a:cs typeface="DEJAVU SANS" panose="020B0603030804020204" pitchFamily="34" charset="0"/>
                              </a:rPr>
                              <m:t>V</m:t>
                            </m:r>
                          </m:num>
                          <m:den>
                            <m:r>
                              <m:rPr>
                                <m:sty m:val="p"/>
                              </m:rPr>
                              <a:rPr lang="en-US" sz="1200">
                                <a:solidFill>
                                  <a:srgbClr val="DE7A7A"/>
                                </a:solidFill>
                                <a:latin typeface="DEJAVU SANS" panose="020B0603030804020204" pitchFamily="34" charset="0"/>
                                <a:ea typeface="DEJAVU SANS" panose="020B0603030804020204" pitchFamily="34" charset="0"/>
                                <a:cs typeface="DEJAVU SANS" panose="020B0603030804020204" pitchFamily="34" charset="0"/>
                              </a:rPr>
                              <m:t>V</m:t>
                            </m:r>
                          </m:den>
                        </m:f>
                      </m:oMath>
                    </a14:m>
                    <a:endParaRPr lang="en-US" sz="1200" dirty="0">
                      <a:solidFill>
                        <a:srgbClr val="DE7A7A"/>
                      </a:solidFill>
                      <a:latin typeface="DEJAVU SANS" panose="020B0603030804020204" pitchFamily="34" charset="0"/>
                      <a:ea typeface="DEJAVU SANS" panose="020B0603030804020204" pitchFamily="34" charset="0"/>
                      <a:cs typeface="DEJAVU SANS" panose="020B0603030804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187" name="TextBox 186">
                    <a:extLst>
                      <a:ext uri="{FF2B5EF4-FFF2-40B4-BE49-F238E27FC236}">
                        <a16:creationId xmlns:a16="http://schemas.microsoft.com/office/drawing/2014/main" id="{1299210F-A40A-1C39-CDB7-284E36A3965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43028" y="2498130"/>
                    <a:ext cx="1443566" cy="294078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b="-12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8" name="TextBox 187">
                    <a:extLst>
                      <a:ext uri="{FF2B5EF4-FFF2-40B4-BE49-F238E27FC236}">
                        <a16:creationId xmlns:a16="http://schemas.microsoft.com/office/drawing/2014/main" id="{114346CA-36DB-9445-9EC2-DF57AB06B157}"/>
                      </a:ext>
                    </a:extLst>
                  </p:cNvPr>
                  <p:cNvSpPr txBox="1"/>
                  <p:nvPr/>
                </p:nvSpPr>
                <p:spPr>
                  <a:xfrm>
                    <a:off x="2222007" y="3630951"/>
                    <a:ext cx="1580499" cy="29407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>
                        <a:solidFill>
                          <a:srgbClr val="456964"/>
                        </a:solidFill>
                        <a:latin typeface="DEJAVU SANS" panose="020B0603030804020204" pitchFamily="34" charset="0"/>
                        <a:ea typeface="DEJAVU SANS" panose="020B0603030804020204" pitchFamily="34" charset="0"/>
                        <a:cs typeface="DEJAVU SANS" panose="020B0603030804020204" pitchFamily="34" charset="0"/>
                      </a:rPr>
                      <a:t>m</a:t>
                    </a:r>
                    <a:r>
                      <a:rPr lang="en-US" sz="1200" baseline="-25000" dirty="0">
                        <a:solidFill>
                          <a:srgbClr val="456964"/>
                        </a:solidFill>
                        <a:latin typeface="DEJAVU SANS" panose="020B0603030804020204" pitchFamily="34" charset="0"/>
                        <a:ea typeface="DEJAVU SANS" panose="020B0603030804020204" pitchFamily="34" charset="0"/>
                        <a:cs typeface="DEJAVU SANS" panose="020B0603030804020204" pitchFamily="34" charset="0"/>
                      </a:rPr>
                      <a:t>aGC-DFT </a:t>
                    </a:r>
                    <a14:m>
                      <m:oMath xmlns:m="http://schemas.openxmlformats.org/officeDocument/2006/math">
                        <m:r>
                          <a:rPr lang="en-US" sz="1200" i="1">
                            <a:solidFill>
                              <a:srgbClr val="456964"/>
                            </a:solidFill>
                            <a:latin typeface="DEJAVU SANS" panose="020B0603030804020204" pitchFamily="34" charset="0"/>
                            <a:ea typeface="DEJAVU SANS" panose="020B0603030804020204" pitchFamily="34" charset="0"/>
                            <a:cs typeface="DEJAVU SANS" panose="020B0603030804020204" pitchFamily="34" charset="0"/>
                          </a:rPr>
                          <m:t>≈</m:t>
                        </m:r>
                      </m:oMath>
                    </a14:m>
                    <a:r>
                      <a:rPr lang="en-US" sz="1200" dirty="0">
                        <a:solidFill>
                          <a:srgbClr val="456964"/>
                        </a:solidFill>
                        <a:latin typeface="DEJAVU SANS" panose="020B0603030804020204" pitchFamily="34" charset="0"/>
                        <a:ea typeface="DEJAVU SANS" panose="020B0603030804020204" pitchFamily="34" charset="0"/>
                        <a:cs typeface="DEJAVU SANS" panose="020B0603030804020204" pitchFamily="34" charset="0"/>
                      </a:rPr>
                      <a:t> </a:t>
                    </a:r>
                    <a14:m>
                      <m:oMath xmlns:m="http://schemas.openxmlformats.org/officeDocument/2006/math">
                        <m:r>
                          <a:rPr lang="en-US" sz="1200">
                            <a:solidFill>
                              <a:srgbClr val="456964"/>
                            </a:solidFill>
                            <a:latin typeface="DEJAVU SANS" panose="020B0603030804020204" pitchFamily="34" charset="0"/>
                            <a:ea typeface="DEJAVU SANS" panose="020B0603030804020204" pitchFamily="34" charset="0"/>
                            <a:cs typeface="DEJAVU SANS" panose="020B0603030804020204" pitchFamily="34" charset="0"/>
                          </a:rPr>
                          <m:t>−0.</m:t>
                        </m:r>
                        <m:r>
                          <a:rPr lang="en-US" sz="1200" i="1">
                            <a:solidFill>
                              <a:srgbClr val="456964"/>
                            </a:solidFill>
                            <a:latin typeface="DEJAVU SANS" panose="020B0603030804020204" pitchFamily="34" charset="0"/>
                            <a:ea typeface="DEJAVU SANS" panose="020B0603030804020204" pitchFamily="34" charset="0"/>
                            <a:cs typeface="DEJAVU SANS" panose="020B0603030804020204" pitchFamily="34" charset="0"/>
                          </a:rPr>
                          <m:t>17</m:t>
                        </m:r>
                        <m:f>
                          <m:fPr>
                            <m:ctrlPr>
                              <a:rPr lang="en-US" sz="1200" i="1">
                                <a:solidFill>
                                  <a:srgbClr val="456964"/>
                                </a:solidFill>
                                <a:latin typeface="Cambria Math" panose="02040503050406030204" pitchFamily="18" charset="0"/>
                                <a:ea typeface="DEJAVU SANS" panose="020B0603030804020204" pitchFamily="34" charset="0"/>
                                <a:cs typeface="DEJAVU SANS" panose="020B0603030804020204" pitchFamily="34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en-US" sz="1200" err="1">
                                <a:solidFill>
                                  <a:srgbClr val="456964"/>
                                </a:solidFill>
                                <a:latin typeface="DEJAVU SANS" panose="020B0603030804020204" pitchFamily="34" charset="0"/>
                                <a:ea typeface="DEJAVU SANS" panose="020B0603030804020204" pitchFamily="34" charset="0"/>
                                <a:cs typeface="DEJAVU SANS" panose="020B0603030804020204" pitchFamily="34" charset="0"/>
                              </a:rPr>
                              <m:t>e</m:t>
                            </m:r>
                            <m:r>
                              <m:rPr>
                                <m:sty m:val="p"/>
                              </m:rPr>
                              <a:rPr lang="en-US" sz="1200">
                                <a:solidFill>
                                  <a:srgbClr val="456964"/>
                                </a:solidFill>
                                <a:latin typeface="DEJAVU SANS" panose="020B0603030804020204" pitchFamily="34" charset="0"/>
                                <a:ea typeface="DEJAVU SANS" panose="020B0603030804020204" pitchFamily="34" charset="0"/>
                                <a:cs typeface="DEJAVU SANS" panose="020B0603030804020204" pitchFamily="34" charset="0"/>
                              </a:rPr>
                              <m:t>V</m:t>
                            </m:r>
                          </m:num>
                          <m:den>
                            <m:r>
                              <m:rPr>
                                <m:sty m:val="p"/>
                              </m:rPr>
                              <a:rPr lang="en-US" sz="1200">
                                <a:solidFill>
                                  <a:srgbClr val="456964"/>
                                </a:solidFill>
                                <a:latin typeface="DEJAVU SANS" panose="020B0603030804020204" pitchFamily="34" charset="0"/>
                                <a:ea typeface="DEJAVU SANS" panose="020B0603030804020204" pitchFamily="34" charset="0"/>
                                <a:cs typeface="DEJAVU SANS" panose="020B0603030804020204" pitchFamily="34" charset="0"/>
                              </a:rPr>
                              <m:t>V</m:t>
                            </m:r>
                          </m:den>
                        </m:f>
                      </m:oMath>
                    </a14:m>
                    <a:endParaRPr lang="en-US" sz="1200" dirty="0">
                      <a:solidFill>
                        <a:srgbClr val="456964"/>
                      </a:solidFill>
                      <a:latin typeface="DEJAVU SANS" panose="020B0603030804020204" pitchFamily="34" charset="0"/>
                      <a:ea typeface="DEJAVU SANS" panose="020B0603030804020204" pitchFamily="34" charset="0"/>
                      <a:cs typeface="DEJAVU SANS" panose="020B0603030804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188" name="TextBox 187">
                    <a:extLst>
                      <a:ext uri="{FF2B5EF4-FFF2-40B4-BE49-F238E27FC236}">
                        <a16:creationId xmlns:a16="http://schemas.microsoft.com/office/drawing/2014/main" id="{114346CA-36DB-9445-9EC2-DF57AB06B15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22007" y="3630951"/>
                    <a:ext cx="1580499" cy="294078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 b="-12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89" name="TextBox 188">
                <a:extLst>
                  <a:ext uri="{FF2B5EF4-FFF2-40B4-BE49-F238E27FC236}">
                    <a16:creationId xmlns:a16="http://schemas.microsoft.com/office/drawing/2014/main" id="{E23B19E9-0367-9C61-2329-F47F8FBF154A}"/>
                  </a:ext>
                </a:extLst>
              </p:cNvPr>
              <p:cNvSpPr txBox="1"/>
              <p:nvPr/>
            </p:nvSpPr>
            <p:spPr>
              <a:xfrm>
                <a:off x="1693573" y="4211040"/>
                <a:ext cx="1685741" cy="4813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63" dirty="0">
                    <a:latin typeface="DEJAVU SANS" panose="020B0603030804020204" pitchFamily="34" charset="0"/>
                    <a:ea typeface="DEJAVU SANS" panose="020B0603030804020204" pitchFamily="34" charset="0"/>
                    <a:cs typeface="DEJAVU SANS" panose="020B0603030804020204" pitchFamily="34" charset="0"/>
                  </a:rPr>
                  <a:t>Potential (V vs SHE)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0" name="TextBox 189">
                    <a:extLst>
                      <a:ext uri="{FF2B5EF4-FFF2-40B4-BE49-F238E27FC236}">
                        <a16:creationId xmlns:a16="http://schemas.microsoft.com/office/drawing/2014/main" id="{572BC040-E916-9A91-8C63-AA8FFB27B42C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-200032" y="2766618"/>
                    <a:ext cx="1290817" cy="2827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263">
                              <a:latin typeface="DEJAVU SANS" panose="020B0603030804020204" pitchFamily="34" charset="0"/>
                              <a:ea typeface="DEJAVU SANS" panose="020B0603030804020204" pitchFamily="34" charset="0"/>
                              <a:cs typeface="DEJAVU SANS" panose="020B0603030804020204" pitchFamily="34" charset="0"/>
                            </a:rPr>
                            <m:t>∆</m:t>
                          </m:r>
                          <m:sSup>
                            <m:sSupPr>
                              <m:ctrlPr>
                                <a:rPr lang="en-US" sz="1263" i="1">
                                  <a:latin typeface="Cambria Math" panose="02040503050406030204" pitchFamily="18" charset="0"/>
                                  <a:ea typeface="DEJAVU SANS" panose="020B0603030804020204" pitchFamily="34" charset="0"/>
                                  <a:cs typeface="DEJAVU SANS" panose="020B0603030804020204" pitchFamily="34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l-GR" sz="1263" i="1">
                                  <a:latin typeface="DEJAVU SANS" panose="020B0603030804020204" pitchFamily="34" charset="0"/>
                                  <a:ea typeface="DEJAVU SANS" panose="020B0603030804020204" pitchFamily="34" charset="0"/>
                                  <a:cs typeface="DEJAVU SANS" panose="020B0603030804020204" pitchFamily="34" charset="0"/>
                                </a:rPr>
                                <m:t>Φ</m:t>
                              </m:r>
                            </m:e>
                            <m:sup>
                              <m:r>
                                <a:rPr lang="en-US" sz="1263">
                                  <a:latin typeface="DEJAVU SANS" panose="020B0603030804020204" pitchFamily="34" charset="0"/>
                                  <a:ea typeface="DEJAVU SANS" panose="020B0603030804020204" pitchFamily="34" charset="0"/>
                                  <a:cs typeface="DEJAVU SANS" panose="020B0603030804020204" pitchFamily="34" charset="0"/>
                                </a:rPr>
                                <m:t>‡</m:t>
                              </m:r>
                            </m:sup>
                          </m:sSup>
                          <m:r>
                            <a:rPr lang="en-US" sz="1263" i="1">
                              <a:latin typeface="DEJAVU SANS" panose="020B0603030804020204" pitchFamily="34" charset="0"/>
                              <a:ea typeface="DEJAVU SANS" panose="020B0603030804020204" pitchFamily="34" charset="0"/>
                              <a:cs typeface="DEJAVU SANS" panose="020B0603030804020204" pitchFamily="34" charset="0"/>
                            </a:rPr>
                            <m:t> </m:t>
                          </m:r>
                          <m:r>
                            <a:rPr lang="en-US" sz="1263">
                              <a:latin typeface="DEJAVU SANS" panose="020B0603030804020204" pitchFamily="34" charset="0"/>
                              <a:ea typeface="DEJAVU SANS" panose="020B0603030804020204" pitchFamily="34" charset="0"/>
                              <a:cs typeface="DEJAVU SANS" panose="020B0603030804020204" pitchFamily="34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sz="1263">
                              <a:latin typeface="DEJAVU SANS" panose="020B0603030804020204" pitchFamily="34" charset="0"/>
                              <a:ea typeface="DEJAVU SANS" panose="020B0603030804020204" pitchFamily="34" charset="0"/>
                              <a:cs typeface="DEJAVU SANS" panose="020B0603030804020204" pitchFamily="34" charset="0"/>
                            </a:rPr>
                            <m:t>eV</m:t>
                          </m:r>
                          <m:r>
                            <a:rPr lang="en-US" sz="1263">
                              <a:latin typeface="DEJAVU SANS" panose="020B0603030804020204" pitchFamily="34" charset="0"/>
                              <a:ea typeface="DEJAVU SANS" panose="020B0603030804020204" pitchFamily="34" charset="0"/>
                              <a:cs typeface="DEJAVU SANS" panose="020B0603030804020204" pitchFamily="34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263" dirty="0">
                      <a:latin typeface="DEJAVU SANS" panose="020B0603030804020204" pitchFamily="34" charset="0"/>
                      <a:ea typeface="DEJAVU SANS" panose="020B0603030804020204" pitchFamily="34" charset="0"/>
                      <a:cs typeface="DEJAVU SANS" panose="020B0603030804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190" name="TextBox 189">
                    <a:extLst>
                      <a:ext uri="{FF2B5EF4-FFF2-40B4-BE49-F238E27FC236}">
                        <a16:creationId xmlns:a16="http://schemas.microsoft.com/office/drawing/2014/main" id="{572BC040-E916-9A91-8C63-AA8FFB27B42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6200000">
                    <a:off x="-200032" y="2766618"/>
                    <a:ext cx="1290817" cy="282765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 r="-208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46" name="TextBox 245">
                <a:extLst>
                  <a:ext uri="{FF2B5EF4-FFF2-40B4-BE49-F238E27FC236}">
                    <a16:creationId xmlns:a16="http://schemas.microsoft.com/office/drawing/2014/main" id="{43F12EC2-C8A9-6672-564B-3C02A9C28787}"/>
                  </a:ext>
                </a:extLst>
              </p:cNvPr>
              <p:cNvSpPr txBox="1"/>
              <p:nvPr/>
            </p:nvSpPr>
            <p:spPr>
              <a:xfrm>
                <a:off x="249127" y="1386671"/>
                <a:ext cx="438175" cy="2868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63" dirty="0">
                    <a:latin typeface="DEJAVU SANS" panose="020B0603030804020204" pitchFamily="34" charset="0"/>
                    <a:ea typeface="DEJAVU SANS" panose="020B0603030804020204" pitchFamily="34" charset="0"/>
                    <a:cs typeface="DEJAVU SANS" panose="020B0603030804020204" pitchFamily="34" charset="0"/>
                  </a:rPr>
                  <a:t>(a)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6" name="TextBox 345">
                    <a:extLst>
                      <a:ext uri="{FF2B5EF4-FFF2-40B4-BE49-F238E27FC236}">
                        <a16:creationId xmlns:a16="http://schemas.microsoft.com/office/drawing/2014/main" id="{42F9E8B0-1F9B-870F-7AE4-BD3CEBD57DB0}"/>
                      </a:ext>
                    </a:extLst>
                  </p:cNvPr>
                  <p:cNvSpPr txBox="1"/>
                  <p:nvPr/>
                </p:nvSpPr>
                <p:spPr>
                  <a:xfrm>
                    <a:off x="2049801" y="1780793"/>
                    <a:ext cx="2443195" cy="29407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>
                        <a:solidFill>
                          <a:srgbClr val="6DD4C6"/>
                        </a:solidFill>
                        <a:latin typeface="DEJAVU SANS" panose="020B0603030804020204" pitchFamily="34" charset="0"/>
                        <a:ea typeface="DEJAVU SANS" panose="020B0603030804020204" pitchFamily="34" charset="0"/>
                        <a:cs typeface="DEJAVU SANS" panose="020B0603030804020204" pitchFamily="34" charset="0"/>
                      </a:rPr>
                      <a:t>m</a:t>
                    </a:r>
                    <a:r>
                      <a:rPr lang="en-US" sz="1200" baseline="-25000" dirty="0">
                        <a:solidFill>
                          <a:srgbClr val="6DD4C6"/>
                        </a:solidFill>
                        <a:latin typeface="DEJAVU SANS" panose="020B0603030804020204" pitchFamily="34" charset="0"/>
                        <a:ea typeface="DEJAVU SANS" panose="020B0603030804020204" pitchFamily="34" charset="0"/>
                        <a:cs typeface="DEJAVU SANS" panose="020B0603030804020204" pitchFamily="34" charset="0"/>
                      </a:rPr>
                      <a:t>eGC-DFT </a:t>
                    </a:r>
                    <a14:m>
                      <m:oMath xmlns:m="http://schemas.openxmlformats.org/officeDocument/2006/math">
                        <m:r>
                          <a:rPr lang="en-US" sz="1200" i="1">
                            <a:solidFill>
                              <a:srgbClr val="6DD4C6"/>
                            </a:solidFill>
                            <a:latin typeface="DEJAVU SANS" panose="020B0603030804020204" pitchFamily="34" charset="0"/>
                            <a:ea typeface="DEJAVU SANS" panose="020B0603030804020204" pitchFamily="34" charset="0"/>
                            <a:cs typeface="DEJAVU SANS" panose="020B0603030804020204" pitchFamily="34" charset="0"/>
                          </a:rPr>
                          <m:t>≈</m:t>
                        </m:r>
                      </m:oMath>
                    </a14:m>
                    <a:r>
                      <a:rPr lang="en-US" sz="1200" dirty="0">
                        <a:solidFill>
                          <a:srgbClr val="6DD4C6"/>
                        </a:solidFill>
                        <a:latin typeface="DEJAVU SANS" panose="020B0603030804020204" pitchFamily="34" charset="0"/>
                        <a:ea typeface="DEJAVU SANS" panose="020B0603030804020204" pitchFamily="34" charset="0"/>
                        <a:cs typeface="DEJAVU SANS" panose="020B0603030804020204" pitchFamily="34" charset="0"/>
                      </a:rPr>
                      <a:t> </a:t>
                    </a:r>
                    <a14:m>
                      <m:oMath xmlns:m="http://schemas.openxmlformats.org/officeDocument/2006/math">
                        <m:r>
                          <a:rPr lang="en-US" sz="1200">
                            <a:solidFill>
                              <a:srgbClr val="6DD4C6"/>
                            </a:solidFill>
                            <a:latin typeface="DEJAVU SANS" panose="020B0603030804020204" pitchFamily="34" charset="0"/>
                            <a:ea typeface="DEJAVU SANS" panose="020B0603030804020204" pitchFamily="34" charset="0"/>
                            <a:cs typeface="DEJAVU SANS" panose="020B0603030804020204" pitchFamily="34" charset="0"/>
                          </a:rPr>
                          <m:t>−</m:t>
                        </m:r>
                        <m:r>
                          <a:rPr lang="en-US" sz="1200" i="1">
                            <a:solidFill>
                              <a:srgbClr val="6DD4C6"/>
                            </a:solidFill>
                            <a:latin typeface="DEJAVU SANS" panose="020B0603030804020204" pitchFamily="34" charset="0"/>
                            <a:ea typeface="DEJAVU SANS" panose="020B0603030804020204" pitchFamily="34" charset="0"/>
                            <a:cs typeface="DEJAVU SANS" panose="020B0603030804020204" pitchFamily="34" charset="0"/>
                          </a:rPr>
                          <m:t>0.23</m:t>
                        </m:r>
                        <m:f>
                          <m:fPr>
                            <m:ctrlPr>
                              <a:rPr lang="en-US" sz="1200" i="1">
                                <a:solidFill>
                                  <a:srgbClr val="6DD4C6"/>
                                </a:solidFill>
                                <a:latin typeface="Cambria Math" panose="02040503050406030204" pitchFamily="18" charset="0"/>
                                <a:ea typeface="DEJAVU SANS" panose="020B0603030804020204" pitchFamily="34" charset="0"/>
                                <a:cs typeface="DEJAVU SANS" panose="020B0603030804020204" pitchFamily="34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en-US" sz="1200" err="1">
                                <a:solidFill>
                                  <a:srgbClr val="6DD4C6"/>
                                </a:solidFill>
                                <a:latin typeface="DEJAVU SANS" panose="020B0603030804020204" pitchFamily="34" charset="0"/>
                                <a:ea typeface="DEJAVU SANS" panose="020B0603030804020204" pitchFamily="34" charset="0"/>
                                <a:cs typeface="DEJAVU SANS" panose="020B0603030804020204" pitchFamily="34" charset="0"/>
                              </a:rPr>
                              <m:t>e</m:t>
                            </m:r>
                            <m:r>
                              <m:rPr>
                                <m:sty m:val="p"/>
                              </m:rPr>
                              <a:rPr lang="en-US" sz="1200">
                                <a:solidFill>
                                  <a:srgbClr val="6DD4C6"/>
                                </a:solidFill>
                                <a:latin typeface="DEJAVU SANS" panose="020B0603030804020204" pitchFamily="34" charset="0"/>
                                <a:ea typeface="DEJAVU SANS" panose="020B0603030804020204" pitchFamily="34" charset="0"/>
                                <a:cs typeface="DEJAVU SANS" panose="020B0603030804020204" pitchFamily="34" charset="0"/>
                              </a:rPr>
                              <m:t>V</m:t>
                            </m:r>
                          </m:num>
                          <m:den>
                            <m:r>
                              <m:rPr>
                                <m:sty m:val="p"/>
                              </m:rPr>
                              <a:rPr lang="en-US" sz="1200">
                                <a:solidFill>
                                  <a:srgbClr val="6DD4C6"/>
                                </a:solidFill>
                                <a:latin typeface="DEJAVU SANS" panose="020B0603030804020204" pitchFamily="34" charset="0"/>
                                <a:ea typeface="DEJAVU SANS" panose="020B0603030804020204" pitchFamily="34" charset="0"/>
                                <a:cs typeface="DEJAVU SANS" panose="020B0603030804020204" pitchFamily="34" charset="0"/>
                              </a:rPr>
                              <m:t>V</m:t>
                            </m:r>
                          </m:den>
                        </m:f>
                      </m:oMath>
                    </a14:m>
                    <a:r>
                      <a:rPr lang="en-US" sz="1200" dirty="0">
                        <a:solidFill>
                          <a:srgbClr val="6DD4C6"/>
                        </a:solidFill>
                        <a:latin typeface="DEJAVU SANS" panose="020B0603030804020204" pitchFamily="34" charset="0"/>
                        <a:ea typeface="DEJAVU SANS" panose="020B0603030804020204" pitchFamily="34" charset="0"/>
                        <a:cs typeface="DEJAVU SANS" panose="020B0603030804020204" pitchFamily="34" charset="0"/>
                      </a:rPr>
                      <a:t>, R</a:t>
                    </a:r>
                    <a:r>
                      <a:rPr lang="en-US" sz="1200" baseline="30000" dirty="0">
                        <a:solidFill>
                          <a:srgbClr val="6DD4C6"/>
                        </a:solidFill>
                        <a:latin typeface="DEJAVU SANS" panose="020B0603030804020204" pitchFamily="34" charset="0"/>
                        <a:ea typeface="DEJAVU SANS" panose="020B0603030804020204" pitchFamily="34" charset="0"/>
                        <a:cs typeface="DEJAVU SANS" panose="020B0603030804020204" pitchFamily="34" charset="0"/>
                      </a:rPr>
                      <a:t>2</a:t>
                    </a:r>
                    <a:r>
                      <a:rPr lang="en-US" sz="1200" dirty="0">
                        <a:solidFill>
                          <a:srgbClr val="6DD4C6"/>
                        </a:solidFill>
                        <a:latin typeface="DEJAVU SANS" panose="020B0603030804020204" pitchFamily="34" charset="0"/>
                        <a:ea typeface="DEJAVU SANS" panose="020B0603030804020204" pitchFamily="34" charset="0"/>
                        <a:cs typeface="DEJAVU SANS" panose="020B0603030804020204" pitchFamily="34" charset="0"/>
                      </a:rPr>
                      <a:t>=0.99</a:t>
                    </a:r>
                  </a:p>
                </p:txBody>
              </p:sp>
            </mc:Choice>
            <mc:Fallback xmlns="">
              <p:sp>
                <p:nvSpPr>
                  <p:cNvPr id="346" name="TextBox 345">
                    <a:extLst>
                      <a:ext uri="{FF2B5EF4-FFF2-40B4-BE49-F238E27FC236}">
                        <a16:creationId xmlns:a16="http://schemas.microsoft.com/office/drawing/2014/main" id="{42F9E8B0-1F9B-870F-7AE4-BD3CEBD57DB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49801" y="1780793"/>
                    <a:ext cx="2443195" cy="294078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 b="-12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60" name="Straight Arrow Connector 359">
                <a:extLst>
                  <a:ext uri="{FF2B5EF4-FFF2-40B4-BE49-F238E27FC236}">
                    <a16:creationId xmlns:a16="http://schemas.microsoft.com/office/drawing/2014/main" id="{C2674D3D-85B0-7B1A-1E0D-02AD29CB83C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969014" y="2022535"/>
                <a:ext cx="266783" cy="259273"/>
              </a:xfrm>
              <a:prstGeom prst="straightConnector1">
                <a:avLst/>
              </a:prstGeom>
              <a:ln w="6350">
                <a:solidFill>
                  <a:srgbClr val="6DD4C6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1" name="Straight Arrow Connector 360">
                <a:extLst>
                  <a:ext uri="{FF2B5EF4-FFF2-40B4-BE49-F238E27FC236}">
                    <a16:creationId xmlns:a16="http://schemas.microsoft.com/office/drawing/2014/main" id="{54CD1BE4-7A41-0462-5F1C-BEF6ADCB9B5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700101" y="3511637"/>
                <a:ext cx="223107" cy="247967"/>
              </a:xfrm>
              <a:prstGeom prst="straightConnector1">
                <a:avLst/>
              </a:prstGeom>
              <a:ln w="6350">
                <a:solidFill>
                  <a:srgbClr val="456964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1225D347-3B6C-CFA4-20CD-6828DADA2F7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8836" y="2053650"/>
                <a:ext cx="3092914" cy="1556413"/>
              </a:xfrm>
              <a:prstGeom prst="line">
                <a:avLst/>
              </a:prstGeom>
              <a:ln>
                <a:solidFill>
                  <a:srgbClr val="518A8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BA22B912-A4C6-052F-4D48-965820F10FB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13172" y="2792545"/>
                <a:ext cx="3133589" cy="0"/>
              </a:xfrm>
              <a:prstGeom prst="line">
                <a:avLst/>
              </a:prstGeom>
              <a:ln>
                <a:solidFill>
                  <a:srgbClr val="DE7A7A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47" name="Group 346">
              <a:extLst>
                <a:ext uri="{FF2B5EF4-FFF2-40B4-BE49-F238E27FC236}">
                  <a16:creationId xmlns:a16="http://schemas.microsoft.com/office/drawing/2014/main" id="{032419E8-165B-184C-327F-2CA01013B779}"/>
                </a:ext>
              </a:extLst>
            </p:cNvPr>
            <p:cNvGrpSpPr/>
            <p:nvPr/>
          </p:nvGrpSpPr>
          <p:grpSpPr>
            <a:xfrm>
              <a:off x="849972" y="11531"/>
              <a:ext cx="3986225" cy="1846276"/>
              <a:chOff x="158496" y="343439"/>
              <a:chExt cx="3764946" cy="1786390"/>
            </a:xfrm>
          </p:grpSpPr>
          <p:grpSp>
            <p:nvGrpSpPr>
              <p:cNvPr id="167" name="Group 166">
                <a:extLst>
                  <a:ext uri="{FF2B5EF4-FFF2-40B4-BE49-F238E27FC236}">
                    <a16:creationId xmlns:a16="http://schemas.microsoft.com/office/drawing/2014/main" id="{9DB88B82-8CAA-3392-A2DF-0EA33157965D}"/>
                  </a:ext>
                </a:extLst>
              </p:cNvPr>
              <p:cNvGrpSpPr/>
              <p:nvPr/>
            </p:nvGrpSpPr>
            <p:grpSpPr>
              <a:xfrm>
                <a:off x="158496" y="1121251"/>
                <a:ext cx="652270" cy="692402"/>
                <a:chOff x="298459" y="1759246"/>
                <a:chExt cx="705465" cy="718235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D1415F36-FD5E-B3C0-183C-CC36826B7377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298459" y="1918744"/>
                  <a:ext cx="705465" cy="558737"/>
                  <a:chOff x="15667395" y="16714059"/>
                  <a:chExt cx="2575593" cy="2265406"/>
                </a:xfrm>
              </p:grpSpPr>
              <p:sp>
                <p:nvSpPr>
                  <p:cNvPr id="59" name="Oval 58">
                    <a:extLst>
                      <a:ext uri="{FF2B5EF4-FFF2-40B4-BE49-F238E27FC236}">
                        <a16:creationId xmlns:a16="http://schemas.microsoft.com/office/drawing/2014/main" id="{53E5FE0C-B9D9-4E78-0BD2-1948A2769DCD}"/>
                      </a:ext>
                    </a:extLst>
                  </p:cNvPr>
                  <p:cNvSpPr/>
                  <p:nvPr/>
                </p:nvSpPr>
                <p:spPr>
                  <a:xfrm>
                    <a:off x="15667395" y="17631908"/>
                    <a:ext cx="629395" cy="661855"/>
                  </a:xfrm>
                  <a:prstGeom prst="ellipse">
                    <a:avLst/>
                  </a:prstGeom>
                  <a:solidFill>
                    <a:srgbClr val="E5D8C8"/>
                  </a:solidFill>
                  <a:ln w="12700">
                    <a:solidFill>
                      <a:srgbClr val="A78966"/>
                    </a:solidFill>
                  </a:ln>
                </p:spPr>
                <p:style>
                  <a:lnRef idx="2">
                    <a:schemeClr val="accent6">
                      <a:shade val="15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63" dirty="0">
                      <a:solidFill>
                        <a:schemeClr val="tx1"/>
                      </a:solidFill>
                      <a:latin typeface="DEJAVU SANS" panose="020B0603030804020204" pitchFamily="34" charset="0"/>
                      <a:ea typeface="DEJAVU SANS" panose="020B0603030804020204" pitchFamily="34" charset="0"/>
                      <a:cs typeface="DEJAVU SANS" panose="020B0603030804020204" pitchFamily="34" charset="0"/>
                    </a:endParaRPr>
                  </a:p>
                </p:txBody>
              </p:sp>
              <p:sp>
                <p:nvSpPr>
                  <p:cNvPr id="60" name="Oval 59">
                    <a:extLst>
                      <a:ext uri="{FF2B5EF4-FFF2-40B4-BE49-F238E27FC236}">
                        <a16:creationId xmlns:a16="http://schemas.microsoft.com/office/drawing/2014/main" id="{2062FA29-41DD-0A26-2DCD-8A44FF54CC03}"/>
                      </a:ext>
                    </a:extLst>
                  </p:cNvPr>
                  <p:cNvSpPr/>
                  <p:nvPr/>
                </p:nvSpPr>
                <p:spPr>
                  <a:xfrm>
                    <a:off x="16328760" y="17616669"/>
                    <a:ext cx="629395" cy="661855"/>
                  </a:xfrm>
                  <a:prstGeom prst="ellipse">
                    <a:avLst/>
                  </a:prstGeom>
                  <a:solidFill>
                    <a:srgbClr val="E6D8C8"/>
                  </a:solidFill>
                  <a:ln w="12700">
                    <a:solidFill>
                      <a:srgbClr val="A78966"/>
                    </a:solidFill>
                  </a:ln>
                </p:spPr>
                <p:style>
                  <a:lnRef idx="2">
                    <a:schemeClr val="accent5">
                      <a:shade val="15000"/>
                    </a:schemeClr>
                  </a:lnRef>
                  <a:fillRef idx="1">
                    <a:schemeClr val="accent5"/>
                  </a:fillRef>
                  <a:effectRef idx="0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63" dirty="0">
                      <a:solidFill>
                        <a:schemeClr val="tx1"/>
                      </a:solidFill>
                      <a:latin typeface="DEJAVU SANS" panose="020B0603030804020204" pitchFamily="34" charset="0"/>
                      <a:ea typeface="DEJAVU SANS" panose="020B0603030804020204" pitchFamily="34" charset="0"/>
                      <a:cs typeface="DEJAVU SANS" panose="020B0603030804020204" pitchFamily="34" charset="0"/>
                    </a:endParaRPr>
                  </a:p>
                </p:txBody>
              </p:sp>
              <p:sp>
                <p:nvSpPr>
                  <p:cNvPr id="61" name="Oval 60">
                    <a:extLst>
                      <a:ext uri="{FF2B5EF4-FFF2-40B4-BE49-F238E27FC236}">
                        <a16:creationId xmlns:a16="http://schemas.microsoft.com/office/drawing/2014/main" id="{C5B3C53F-4ECC-9563-D433-953D5D422C56}"/>
                      </a:ext>
                    </a:extLst>
                  </p:cNvPr>
                  <p:cNvSpPr/>
                  <p:nvPr/>
                </p:nvSpPr>
                <p:spPr>
                  <a:xfrm>
                    <a:off x="16984196" y="17631908"/>
                    <a:ext cx="629395" cy="661855"/>
                  </a:xfrm>
                  <a:prstGeom prst="ellipse">
                    <a:avLst/>
                  </a:prstGeom>
                  <a:solidFill>
                    <a:srgbClr val="E5D8C8"/>
                  </a:solidFill>
                  <a:ln w="12700">
                    <a:solidFill>
                      <a:srgbClr val="A78966"/>
                    </a:solidFill>
                  </a:ln>
                </p:spPr>
                <p:style>
                  <a:lnRef idx="2">
                    <a:schemeClr val="accent6">
                      <a:shade val="15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63" dirty="0">
                      <a:solidFill>
                        <a:schemeClr val="tx1"/>
                      </a:solidFill>
                      <a:latin typeface="DEJAVU SANS" panose="020B0603030804020204" pitchFamily="34" charset="0"/>
                      <a:ea typeface="DEJAVU SANS" panose="020B0603030804020204" pitchFamily="34" charset="0"/>
                      <a:cs typeface="DEJAVU SANS" panose="020B0603030804020204" pitchFamily="34" charset="0"/>
                    </a:endParaRPr>
                  </a:p>
                </p:txBody>
              </p:sp>
              <p:sp>
                <p:nvSpPr>
                  <p:cNvPr id="62" name="Oval 61">
                    <a:extLst>
                      <a:ext uri="{FF2B5EF4-FFF2-40B4-BE49-F238E27FC236}">
                        <a16:creationId xmlns:a16="http://schemas.microsoft.com/office/drawing/2014/main" id="{C431397D-944E-7830-060A-B0E006B4BFA3}"/>
                      </a:ext>
                    </a:extLst>
                  </p:cNvPr>
                  <p:cNvSpPr/>
                  <p:nvPr/>
                </p:nvSpPr>
                <p:spPr>
                  <a:xfrm>
                    <a:off x="17613593" y="17631908"/>
                    <a:ext cx="629395" cy="661855"/>
                  </a:xfrm>
                  <a:prstGeom prst="ellipse">
                    <a:avLst/>
                  </a:prstGeom>
                  <a:solidFill>
                    <a:srgbClr val="E5D8C8"/>
                  </a:solidFill>
                  <a:ln w="12700">
                    <a:solidFill>
                      <a:srgbClr val="A78966"/>
                    </a:solidFill>
                  </a:ln>
                </p:spPr>
                <p:style>
                  <a:lnRef idx="2">
                    <a:schemeClr val="accent6">
                      <a:shade val="15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63" dirty="0">
                      <a:solidFill>
                        <a:schemeClr val="tx1"/>
                      </a:solidFill>
                      <a:latin typeface="DEJAVU SANS" panose="020B0603030804020204" pitchFamily="34" charset="0"/>
                      <a:ea typeface="DEJAVU SANS" panose="020B0603030804020204" pitchFamily="34" charset="0"/>
                      <a:cs typeface="DEJAVU SANS" panose="020B0603030804020204" pitchFamily="34" charset="0"/>
                    </a:endParaRPr>
                  </a:p>
                </p:txBody>
              </p:sp>
              <p:sp>
                <p:nvSpPr>
                  <p:cNvPr id="69" name="Oval 68">
                    <a:extLst>
                      <a:ext uri="{FF2B5EF4-FFF2-40B4-BE49-F238E27FC236}">
                        <a16:creationId xmlns:a16="http://schemas.microsoft.com/office/drawing/2014/main" id="{4B2A1582-8ED3-E0FD-5722-2227DDDE7639}"/>
                      </a:ext>
                    </a:extLst>
                  </p:cNvPr>
                  <p:cNvSpPr/>
                  <p:nvPr/>
                </p:nvSpPr>
                <p:spPr>
                  <a:xfrm>
                    <a:off x="15667395" y="18310612"/>
                    <a:ext cx="629395" cy="661855"/>
                  </a:xfrm>
                  <a:prstGeom prst="ellipse">
                    <a:avLst/>
                  </a:prstGeom>
                  <a:solidFill>
                    <a:srgbClr val="E5D8C8"/>
                  </a:solidFill>
                  <a:ln w="12700">
                    <a:solidFill>
                      <a:srgbClr val="A78966"/>
                    </a:solidFill>
                  </a:ln>
                </p:spPr>
                <p:style>
                  <a:lnRef idx="2">
                    <a:schemeClr val="accent6">
                      <a:shade val="15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63" dirty="0">
                      <a:latin typeface="DEJAVU SANS" panose="020B0603030804020204" pitchFamily="34" charset="0"/>
                      <a:ea typeface="DEJAVU SANS" panose="020B0603030804020204" pitchFamily="34" charset="0"/>
                      <a:cs typeface="DEJAVU SANS" panose="020B0603030804020204" pitchFamily="34" charset="0"/>
                    </a:endParaRPr>
                  </a:p>
                </p:txBody>
              </p:sp>
              <p:sp>
                <p:nvSpPr>
                  <p:cNvPr id="70" name="Oval 69">
                    <a:extLst>
                      <a:ext uri="{FF2B5EF4-FFF2-40B4-BE49-F238E27FC236}">
                        <a16:creationId xmlns:a16="http://schemas.microsoft.com/office/drawing/2014/main" id="{729B520B-5172-3233-0827-6DD703F93C48}"/>
                      </a:ext>
                    </a:extLst>
                  </p:cNvPr>
                  <p:cNvSpPr/>
                  <p:nvPr/>
                </p:nvSpPr>
                <p:spPr>
                  <a:xfrm>
                    <a:off x="16311639" y="18317611"/>
                    <a:ext cx="629396" cy="661854"/>
                  </a:xfrm>
                  <a:prstGeom prst="ellipse">
                    <a:avLst/>
                  </a:prstGeom>
                  <a:solidFill>
                    <a:srgbClr val="E5D8C8"/>
                  </a:solidFill>
                  <a:ln w="12700">
                    <a:solidFill>
                      <a:srgbClr val="A78966"/>
                    </a:solidFill>
                  </a:ln>
                </p:spPr>
                <p:style>
                  <a:lnRef idx="2">
                    <a:schemeClr val="accent5">
                      <a:shade val="15000"/>
                    </a:schemeClr>
                  </a:lnRef>
                  <a:fillRef idx="1">
                    <a:schemeClr val="accent5"/>
                  </a:fillRef>
                  <a:effectRef idx="0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63" dirty="0">
                      <a:latin typeface="DEJAVU SANS" panose="020B0603030804020204" pitchFamily="34" charset="0"/>
                      <a:ea typeface="DEJAVU SANS" panose="020B0603030804020204" pitchFamily="34" charset="0"/>
                      <a:cs typeface="DEJAVU SANS" panose="020B0603030804020204" pitchFamily="34" charset="0"/>
                    </a:endParaRPr>
                  </a:p>
                </p:txBody>
              </p:sp>
              <p:sp>
                <p:nvSpPr>
                  <p:cNvPr id="71" name="Oval 70">
                    <a:extLst>
                      <a:ext uri="{FF2B5EF4-FFF2-40B4-BE49-F238E27FC236}">
                        <a16:creationId xmlns:a16="http://schemas.microsoft.com/office/drawing/2014/main" id="{67A59823-96AA-6EAE-028C-52303AB1F91D}"/>
                      </a:ext>
                    </a:extLst>
                  </p:cNvPr>
                  <p:cNvSpPr/>
                  <p:nvPr/>
                </p:nvSpPr>
                <p:spPr>
                  <a:xfrm>
                    <a:off x="16984195" y="18310615"/>
                    <a:ext cx="629396" cy="661854"/>
                  </a:xfrm>
                  <a:prstGeom prst="ellipse">
                    <a:avLst/>
                  </a:prstGeom>
                  <a:solidFill>
                    <a:srgbClr val="E5D8C8"/>
                  </a:solidFill>
                  <a:ln w="12700">
                    <a:solidFill>
                      <a:srgbClr val="A78966"/>
                    </a:solidFill>
                  </a:ln>
                </p:spPr>
                <p:style>
                  <a:lnRef idx="2">
                    <a:schemeClr val="accent6">
                      <a:shade val="15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63" dirty="0">
                      <a:latin typeface="DEJAVU SANS" panose="020B0603030804020204" pitchFamily="34" charset="0"/>
                      <a:ea typeface="DEJAVU SANS" panose="020B0603030804020204" pitchFamily="34" charset="0"/>
                      <a:cs typeface="DEJAVU SANS" panose="020B0603030804020204" pitchFamily="34" charset="0"/>
                    </a:endParaRPr>
                  </a:p>
                </p:txBody>
              </p:sp>
              <p:sp>
                <p:nvSpPr>
                  <p:cNvPr id="75" name="Oval 74">
                    <a:extLst>
                      <a:ext uri="{FF2B5EF4-FFF2-40B4-BE49-F238E27FC236}">
                        <a16:creationId xmlns:a16="http://schemas.microsoft.com/office/drawing/2014/main" id="{BAB4F4A7-C731-F82F-8CFE-DCD10F327F4F}"/>
                      </a:ext>
                    </a:extLst>
                  </p:cNvPr>
                  <p:cNvSpPr/>
                  <p:nvPr/>
                </p:nvSpPr>
                <p:spPr>
                  <a:xfrm>
                    <a:off x="17613592" y="18310615"/>
                    <a:ext cx="629396" cy="661854"/>
                  </a:xfrm>
                  <a:prstGeom prst="ellipse">
                    <a:avLst/>
                  </a:prstGeom>
                  <a:solidFill>
                    <a:srgbClr val="E5D8C8"/>
                  </a:solidFill>
                  <a:ln w="12700">
                    <a:solidFill>
                      <a:srgbClr val="A78966"/>
                    </a:solidFill>
                  </a:ln>
                </p:spPr>
                <p:style>
                  <a:lnRef idx="2">
                    <a:schemeClr val="accent6">
                      <a:shade val="15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63" dirty="0">
                      <a:latin typeface="DEJAVU SANS" panose="020B0603030804020204" pitchFamily="34" charset="0"/>
                      <a:ea typeface="DEJAVU SANS" panose="020B0603030804020204" pitchFamily="34" charset="0"/>
                      <a:cs typeface="DEJAVU SANS" panose="020B0603030804020204" pitchFamily="34" charset="0"/>
                    </a:endParaRPr>
                  </a:p>
                </p:txBody>
              </p:sp>
              <p:grpSp>
                <p:nvGrpSpPr>
                  <p:cNvPr id="77" name="Group 76">
                    <a:extLst>
                      <a:ext uri="{FF2B5EF4-FFF2-40B4-BE49-F238E27FC236}">
                        <a16:creationId xmlns:a16="http://schemas.microsoft.com/office/drawing/2014/main" id="{E4AE8942-3A35-2FA5-5F90-3308FF22F4E2}"/>
                      </a:ext>
                    </a:extLst>
                  </p:cNvPr>
                  <p:cNvGrpSpPr/>
                  <p:nvPr/>
                </p:nvGrpSpPr>
                <p:grpSpPr>
                  <a:xfrm>
                    <a:off x="16524549" y="16714059"/>
                    <a:ext cx="827729" cy="842723"/>
                    <a:chOff x="2134882" y="2874264"/>
                    <a:chExt cx="595994" cy="570992"/>
                  </a:xfrm>
                </p:grpSpPr>
                <p:sp>
                  <p:nvSpPr>
                    <p:cNvPr id="78" name="Oval 77">
                      <a:extLst>
                        <a:ext uri="{FF2B5EF4-FFF2-40B4-BE49-F238E27FC236}">
                          <a16:creationId xmlns:a16="http://schemas.microsoft.com/office/drawing/2014/main" id="{6B0FD884-AAEE-D2F1-7F43-0D9F0354133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93132" y="3191256"/>
                      <a:ext cx="237744" cy="237744"/>
                    </a:xfrm>
                    <a:prstGeom prst="ellipse">
                      <a:avLst/>
                    </a:prstGeom>
                    <a:solidFill>
                      <a:srgbClr val="FF0000"/>
                    </a:solidFill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 defTabSz="542185"/>
                      <a:endParaRPr lang="en-US" sz="1263" dirty="0">
                        <a:solidFill>
                          <a:prstClr val="white"/>
                        </a:solidFill>
                        <a:latin typeface="DEJAVU SANS" panose="020B0603030804020204" pitchFamily="34" charset="0"/>
                        <a:ea typeface="DEJAVU SANS" panose="020B0603030804020204" pitchFamily="34" charset="0"/>
                        <a:cs typeface="DEJAVU SANS" panose="020B0603030804020204" pitchFamily="34" charset="0"/>
                      </a:endParaRPr>
                    </a:p>
                  </p:txBody>
                </p:sp>
                <p:sp>
                  <p:nvSpPr>
                    <p:cNvPr id="79" name="Oval 78">
                      <a:extLst>
                        <a:ext uri="{FF2B5EF4-FFF2-40B4-BE49-F238E27FC236}">
                          <a16:creationId xmlns:a16="http://schemas.microsoft.com/office/drawing/2014/main" id="{94BDF355-D01F-2DC8-F59A-A93AC38B4D7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91964" y="3072384"/>
                      <a:ext cx="274320" cy="274320"/>
                    </a:xfrm>
                    <a:prstGeom prst="ellipse">
                      <a:avLst/>
                    </a:prstGeom>
                    <a:solidFill>
                      <a:srgbClr val="1B1BFF"/>
                    </a:solidFill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 defTabSz="542185"/>
                      <a:endParaRPr lang="en-US" sz="1263" dirty="0">
                        <a:solidFill>
                          <a:prstClr val="white"/>
                        </a:solidFill>
                        <a:latin typeface="DEJAVU SANS" panose="020B0603030804020204" pitchFamily="34" charset="0"/>
                        <a:ea typeface="DEJAVU SANS" panose="020B0603030804020204" pitchFamily="34" charset="0"/>
                        <a:cs typeface="DEJAVU SANS" panose="020B0603030804020204" pitchFamily="34" charset="0"/>
                      </a:endParaRPr>
                    </a:p>
                  </p:txBody>
                </p:sp>
                <p:sp>
                  <p:nvSpPr>
                    <p:cNvPr id="80" name="Oval 79">
                      <a:extLst>
                        <a:ext uri="{FF2B5EF4-FFF2-40B4-BE49-F238E27FC236}">
                          <a16:creationId xmlns:a16="http://schemas.microsoft.com/office/drawing/2014/main" id="{F7768819-F7CF-1597-A9DC-FBBA9961440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310252" y="2874264"/>
                      <a:ext cx="237744" cy="237744"/>
                    </a:xfrm>
                    <a:prstGeom prst="ellipse">
                      <a:avLst/>
                    </a:prstGeom>
                    <a:solidFill>
                      <a:srgbClr val="FF0000"/>
                    </a:solidFill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 defTabSz="542185"/>
                      <a:endParaRPr lang="en-US" sz="1263" dirty="0">
                        <a:solidFill>
                          <a:prstClr val="white"/>
                        </a:solidFill>
                        <a:latin typeface="DEJAVU SANS" panose="020B0603030804020204" pitchFamily="34" charset="0"/>
                        <a:ea typeface="DEJAVU SANS" panose="020B0603030804020204" pitchFamily="34" charset="0"/>
                        <a:cs typeface="DEJAVU SANS" panose="020B0603030804020204" pitchFamily="34" charset="0"/>
                      </a:endParaRPr>
                    </a:p>
                  </p:txBody>
                </p:sp>
                <p:sp>
                  <p:nvSpPr>
                    <p:cNvPr id="81" name="Oval 80">
                      <a:extLst>
                        <a:ext uri="{FF2B5EF4-FFF2-40B4-BE49-F238E27FC236}">
                          <a16:creationId xmlns:a16="http://schemas.microsoft.com/office/drawing/2014/main" id="{CEE51CCD-1C42-D3A3-95BF-E7DBE1B2B65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134882" y="3207512"/>
                      <a:ext cx="237744" cy="237744"/>
                    </a:xfrm>
                    <a:prstGeom prst="ellipse">
                      <a:avLst/>
                    </a:prstGeom>
                    <a:solidFill>
                      <a:srgbClr val="FF0000"/>
                    </a:solidFill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 defTabSz="542185"/>
                      <a:endParaRPr lang="en-US" sz="1263" dirty="0">
                        <a:solidFill>
                          <a:prstClr val="white"/>
                        </a:solidFill>
                        <a:latin typeface="DEJAVU SANS" panose="020B0603030804020204" pitchFamily="34" charset="0"/>
                        <a:ea typeface="DEJAVU SANS" panose="020B0603030804020204" pitchFamily="34" charset="0"/>
                        <a:cs typeface="DEJAVU SANS" panose="020B0603030804020204" pitchFamily="34" charset="0"/>
                      </a:endParaRPr>
                    </a:p>
                  </p:txBody>
                </p:sp>
              </p:grp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4" name="TextBox 43">
                      <a:extLst>
                        <a:ext uri="{FF2B5EF4-FFF2-40B4-BE49-F238E27FC236}">
                          <a16:creationId xmlns:a16="http://schemas.microsoft.com/office/drawing/2014/main" id="{00DAB9D4-FF32-8F96-D158-D1A80F8F5F9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75860" y="1759246"/>
                      <a:ext cx="327853" cy="278892"/>
                    </a:xfrm>
                    <a:prstGeom prst="rect">
                      <a:avLst/>
                    </a:prstGeom>
                    <a:noFill/>
                    <a:ln w="12700">
                      <a:noFill/>
                    </a:ln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1051" i="1">
                                    <a:latin typeface="Cambria Math" panose="02040503050406030204" pitchFamily="18" charset="0"/>
                                    <a:ea typeface="DEJAVU SANS" panose="020B0603030804020204" pitchFamily="34" charset="0"/>
                                    <a:cs typeface="DEJAVU SANS" panose="020B0603030804020204" pitchFamily="34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1051">
                                    <a:latin typeface="DEJAVU SANS" panose="020B0603030804020204" pitchFamily="34" charset="0"/>
                                    <a:ea typeface="DEJAVU SANS" panose="020B0603030804020204" pitchFamily="34" charset="0"/>
                                    <a:cs typeface="DEJAVU SANS" panose="020B0603030804020204" pitchFamily="34" charset="0"/>
                                  </a:rPr>
                                  <m:t>Φ</m:t>
                                </m:r>
                              </m:e>
                              <m:sub>
                                <m:sSubSup>
                                  <m:sSubSupPr>
                                    <m:ctrlPr>
                                      <a:rPr lang="en-US" sz="1051" i="1">
                                        <a:latin typeface="Cambria Math" panose="02040503050406030204" pitchFamily="18" charset="0"/>
                                        <a:ea typeface="DEJAVU SANS" panose="020B0603030804020204" pitchFamily="34" charset="0"/>
                                        <a:cs typeface="DEJAVU SANS" panose="020B0603030804020204" pitchFamily="3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051">
                                        <a:latin typeface="DEJAVU SANS" panose="020B0603030804020204" pitchFamily="34" charset="0"/>
                                        <a:ea typeface="DEJAVU SANS" panose="020B0603030804020204" pitchFamily="34" charset="0"/>
                                        <a:cs typeface="DEJAVU SANS" panose="020B0603030804020204" pitchFamily="34" charset="0"/>
                                      </a:rPr>
                                      <m:t>NO</m:t>
                                    </m:r>
                                  </m:e>
                                  <m:sub>
                                    <m:r>
                                      <a:rPr lang="en-US" sz="1051">
                                        <a:latin typeface="DEJAVU SANS" panose="020B0603030804020204" pitchFamily="34" charset="0"/>
                                        <a:ea typeface="DEJAVU SANS" panose="020B0603030804020204" pitchFamily="34" charset="0"/>
                                        <a:cs typeface="DEJAVU SANS" panose="020B0603030804020204" pitchFamily="34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a:rPr lang="en-US" sz="1051">
                                        <a:latin typeface="DEJAVU SANS" panose="020B0603030804020204" pitchFamily="34" charset="0"/>
                                        <a:ea typeface="DEJAVU SANS" panose="020B0603030804020204" pitchFamily="34" charset="0"/>
                                        <a:cs typeface="DEJAVU SANS" panose="020B0603030804020204" pitchFamily="34" charset="0"/>
                                      </a:rPr>
                                      <m:t>∗</m:t>
                                    </m:r>
                                  </m:sup>
                                </m:sSubSup>
                              </m:sub>
                            </m:sSub>
                          </m:oMath>
                        </m:oMathPara>
                      </a14:m>
                      <a:endParaRPr lang="en-US" sz="1051" dirty="0">
                        <a:latin typeface="DEJAVU SANS" panose="020B0603030804020204" pitchFamily="34" charset="0"/>
                        <a:ea typeface="DEJAVU SANS" panose="020B0603030804020204" pitchFamily="34" charset="0"/>
                        <a:cs typeface="DEJAVU SANS" panose="020B0603030804020204" pitchFamily="34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44" name="TextBox 43">
                      <a:extLst>
                        <a:ext uri="{FF2B5EF4-FFF2-40B4-BE49-F238E27FC236}">
                          <a16:creationId xmlns:a16="http://schemas.microsoft.com/office/drawing/2014/main" id="{00DAB9D4-FF32-8F96-D158-D1A80F8F5F9F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75860" y="1759246"/>
                      <a:ext cx="327853" cy="278892"/>
                    </a:xfrm>
                    <a:prstGeom prst="rect">
                      <a:avLst/>
                    </a:prstGeom>
                    <a:blipFill>
                      <a:blip r:embed="rId19"/>
                      <a:stretch>
                        <a:fillRect r="-44000" b="-9524"/>
                      </a:stretch>
                    </a:blipFill>
                    <a:ln w="12700"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1" name="TextBox 130">
                    <a:extLst>
                      <a:ext uri="{FF2B5EF4-FFF2-40B4-BE49-F238E27FC236}">
                        <a16:creationId xmlns:a16="http://schemas.microsoft.com/office/drawing/2014/main" id="{3969D23A-C2F2-655D-28D4-64497768B779}"/>
                      </a:ext>
                    </a:extLst>
                  </p:cNvPr>
                  <p:cNvSpPr txBox="1"/>
                  <p:nvPr/>
                </p:nvSpPr>
                <p:spPr>
                  <a:xfrm>
                    <a:off x="1205501" y="1382349"/>
                    <a:ext cx="495424" cy="315142"/>
                  </a:xfrm>
                  <a:prstGeom prst="rect">
                    <a:avLst/>
                  </a:prstGeom>
                  <a:noFill/>
                  <a:ln w="12700">
                    <a:noFill/>
                  </a:ln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263">
                              <a:latin typeface="DEJAVU SANS" panose="020B0603030804020204" pitchFamily="34" charset="0"/>
                              <a:ea typeface="DEJAVU SANS" panose="020B0603030804020204" pitchFamily="34" charset="0"/>
                              <a:cs typeface="DEJAVU SANS" panose="020B0603030804020204" pitchFamily="34" charset="0"/>
                            </a:rPr>
                            <m:t>∆</m:t>
                          </m:r>
                          <m:sSup>
                            <m:sSupPr>
                              <m:ctrlPr>
                                <a:rPr lang="en-US" sz="1263" i="1">
                                  <a:latin typeface="Cambria Math" panose="02040503050406030204" pitchFamily="18" charset="0"/>
                                  <a:ea typeface="DEJAVU SANS" panose="020B0603030804020204" pitchFamily="34" charset="0"/>
                                  <a:cs typeface="DEJAVU SANS" panose="020B0603030804020204" pitchFamily="34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1263">
                                  <a:latin typeface="DEJAVU SANS" panose="020B0603030804020204" pitchFamily="34" charset="0"/>
                                  <a:ea typeface="DEJAVU SANS" panose="020B0603030804020204" pitchFamily="34" charset="0"/>
                                  <a:cs typeface="DEJAVU SANS" panose="020B0603030804020204" pitchFamily="34" charset="0"/>
                                </a:rPr>
                                <m:t>Φ</m:t>
                              </m:r>
                            </m:e>
                            <m:sup>
                              <m:r>
                                <a:rPr lang="en-US" sz="1263">
                                  <a:latin typeface="DEJAVU SANS" panose="020B0603030804020204" pitchFamily="34" charset="0"/>
                                  <a:ea typeface="DEJAVU SANS" panose="020B0603030804020204" pitchFamily="34" charset="0"/>
                                  <a:cs typeface="DEJAVU SANS" panose="020B0603030804020204" pitchFamily="34" charset="0"/>
                                </a:rPr>
                                <m:t>‡</m:t>
                              </m:r>
                            </m:sup>
                          </m:sSup>
                        </m:oMath>
                      </m:oMathPara>
                    </a14:m>
                    <a:endParaRPr lang="en-US" sz="1263" dirty="0">
                      <a:latin typeface="DEJAVU SANS" panose="020B0603030804020204" pitchFamily="34" charset="0"/>
                      <a:ea typeface="DEJAVU SANS" panose="020B0603030804020204" pitchFamily="34" charset="0"/>
                      <a:cs typeface="DEJAVU SANS" panose="020B0603030804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131" name="TextBox 130">
                    <a:extLst>
                      <a:ext uri="{FF2B5EF4-FFF2-40B4-BE49-F238E27FC236}">
                        <a16:creationId xmlns:a16="http://schemas.microsoft.com/office/drawing/2014/main" id="{3969D23A-C2F2-655D-28D4-64497768B77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205501" y="1382349"/>
                    <a:ext cx="495424" cy="315142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/>
                    </a:stretch>
                  </a:blipFill>
                  <a:ln w="12700"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169" name="Group 168">
                <a:extLst>
                  <a:ext uri="{FF2B5EF4-FFF2-40B4-BE49-F238E27FC236}">
                    <a16:creationId xmlns:a16="http://schemas.microsoft.com/office/drawing/2014/main" id="{371C431F-67F3-AC05-7586-9E843A2193F5}"/>
                  </a:ext>
                </a:extLst>
              </p:cNvPr>
              <p:cNvGrpSpPr/>
              <p:nvPr/>
            </p:nvGrpSpPr>
            <p:grpSpPr>
              <a:xfrm>
                <a:off x="1453213" y="343439"/>
                <a:ext cx="794085" cy="719240"/>
                <a:chOff x="1630467" y="520318"/>
                <a:chExt cx="858845" cy="746073"/>
              </a:xfrm>
            </p:grpSpPr>
            <p:grpSp>
              <p:nvGrpSpPr>
                <p:cNvPr id="135" name="Group 134">
                  <a:extLst>
                    <a:ext uri="{FF2B5EF4-FFF2-40B4-BE49-F238E27FC236}">
                      <a16:creationId xmlns:a16="http://schemas.microsoft.com/office/drawing/2014/main" id="{83484FFC-93B4-51E7-E988-2F6B9CF94195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1630467" y="672904"/>
                  <a:ext cx="674750" cy="593487"/>
                  <a:chOff x="15667395" y="16714059"/>
                  <a:chExt cx="2575593" cy="2265406"/>
                </a:xfrm>
              </p:grpSpPr>
              <p:sp>
                <p:nvSpPr>
                  <p:cNvPr id="136" name="Oval 135">
                    <a:extLst>
                      <a:ext uri="{FF2B5EF4-FFF2-40B4-BE49-F238E27FC236}">
                        <a16:creationId xmlns:a16="http://schemas.microsoft.com/office/drawing/2014/main" id="{50D96916-EEDE-3919-D357-D7C53982F097}"/>
                      </a:ext>
                    </a:extLst>
                  </p:cNvPr>
                  <p:cNvSpPr/>
                  <p:nvPr/>
                </p:nvSpPr>
                <p:spPr>
                  <a:xfrm>
                    <a:off x="15667395" y="17631907"/>
                    <a:ext cx="629396" cy="661854"/>
                  </a:xfrm>
                  <a:prstGeom prst="ellipse">
                    <a:avLst/>
                  </a:prstGeom>
                  <a:solidFill>
                    <a:srgbClr val="E5D8C8"/>
                  </a:solidFill>
                  <a:ln w="12700">
                    <a:solidFill>
                      <a:srgbClr val="A78966"/>
                    </a:solidFill>
                  </a:ln>
                </p:spPr>
                <p:style>
                  <a:lnRef idx="2">
                    <a:schemeClr val="accent6">
                      <a:shade val="15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108" dirty="0">
                      <a:solidFill>
                        <a:schemeClr val="tx1"/>
                      </a:solidFill>
                      <a:latin typeface="DEJAVU SANS" panose="020B0603030804020204" pitchFamily="34" charset="0"/>
                      <a:ea typeface="DEJAVU SANS" panose="020B0603030804020204" pitchFamily="34" charset="0"/>
                      <a:cs typeface="DEJAVU SANS" panose="020B0603030804020204" pitchFamily="34" charset="0"/>
                    </a:endParaRPr>
                  </a:p>
                </p:txBody>
              </p:sp>
              <p:sp>
                <p:nvSpPr>
                  <p:cNvPr id="137" name="Oval 136">
                    <a:extLst>
                      <a:ext uri="{FF2B5EF4-FFF2-40B4-BE49-F238E27FC236}">
                        <a16:creationId xmlns:a16="http://schemas.microsoft.com/office/drawing/2014/main" id="{E0AB785B-3C9F-55BD-8663-9C71EEE88EE5}"/>
                      </a:ext>
                    </a:extLst>
                  </p:cNvPr>
                  <p:cNvSpPr/>
                  <p:nvPr/>
                </p:nvSpPr>
                <p:spPr>
                  <a:xfrm>
                    <a:off x="16328760" y="17616668"/>
                    <a:ext cx="629396" cy="661854"/>
                  </a:xfrm>
                  <a:prstGeom prst="ellipse">
                    <a:avLst/>
                  </a:prstGeom>
                  <a:solidFill>
                    <a:srgbClr val="E6D8C8"/>
                  </a:solidFill>
                  <a:ln w="12700">
                    <a:solidFill>
                      <a:srgbClr val="A78966"/>
                    </a:solidFill>
                  </a:ln>
                </p:spPr>
                <p:style>
                  <a:lnRef idx="2">
                    <a:schemeClr val="accent5">
                      <a:shade val="15000"/>
                    </a:schemeClr>
                  </a:lnRef>
                  <a:fillRef idx="1">
                    <a:schemeClr val="accent5"/>
                  </a:fillRef>
                  <a:effectRef idx="0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108" dirty="0">
                      <a:solidFill>
                        <a:schemeClr val="tx1"/>
                      </a:solidFill>
                      <a:latin typeface="DEJAVU SANS" panose="020B0603030804020204" pitchFamily="34" charset="0"/>
                      <a:ea typeface="DEJAVU SANS" panose="020B0603030804020204" pitchFamily="34" charset="0"/>
                      <a:cs typeface="DEJAVU SANS" panose="020B0603030804020204" pitchFamily="34" charset="0"/>
                    </a:endParaRPr>
                  </a:p>
                </p:txBody>
              </p:sp>
              <p:sp>
                <p:nvSpPr>
                  <p:cNvPr id="138" name="Oval 137">
                    <a:extLst>
                      <a:ext uri="{FF2B5EF4-FFF2-40B4-BE49-F238E27FC236}">
                        <a16:creationId xmlns:a16="http://schemas.microsoft.com/office/drawing/2014/main" id="{51313832-B56B-E9EE-75C8-1591D45852D6}"/>
                      </a:ext>
                    </a:extLst>
                  </p:cNvPr>
                  <p:cNvSpPr/>
                  <p:nvPr/>
                </p:nvSpPr>
                <p:spPr>
                  <a:xfrm>
                    <a:off x="16984195" y="17631909"/>
                    <a:ext cx="629396" cy="661854"/>
                  </a:xfrm>
                  <a:prstGeom prst="ellipse">
                    <a:avLst/>
                  </a:prstGeom>
                  <a:solidFill>
                    <a:srgbClr val="E5D8C8"/>
                  </a:solidFill>
                  <a:ln w="12700">
                    <a:solidFill>
                      <a:srgbClr val="A78966"/>
                    </a:solidFill>
                  </a:ln>
                </p:spPr>
                <p:style>
                  <a:lnRef idx="2">
                    <a:schemeClr val="accent6">
                      <a:shade val="15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108" dirty="0">
                      <a:solidFill>
                        <a:schemeClr val="tx1"/>
                      </a:solidFill>
                      <a:latin typeface="DEJAVU SANS" panose="020B0603030804020204" pitchFamily="34" charset="0"/>
                      <a:ea typeface="DEJAVU SANS" panose="020B0603030804020204" pitchFamily="34" charset="0"/>
                      <a:cs typeface="DEJAVU SANS" panose="020B0603030804020204" pitchFamily="34" charset="0"/>
                    </a:endParaRPr>
                  </a:p>
                </p:txBody>
              </p:sp>
              <p:sp>
                <p:nvSpPr>
                  <p:cNvPr id="139" name="Oval 138">
                    <a:extLst>
                      <a:ext uri="{FF2B5EF4-FFF2-40B4-BE49-F238E27FC236}">
                        <a16:creationId xmlns:a16="http://schemas.microsoft.com/office/drawing/2014/main" id="{E1016D0C-5838-A044-035F-62B827F9871F}"/>
                      </a:ext>
                    </a:extLst>
                  </p:cNvPr>
                  <p:cNvSpPr/>
                  <p:nvPr/>
                </p:nvSpPr>
                <p:spPr>
                  <a:xfrm>
                    <a:off x="17613592" y="17631909"/>
                    <a:ext cx="629396" cy="661854"/>
                  </a:xfrm>
                  <a:prstGeom prst="ellipse">
                    <a:avLst/>
                  </a:prstGeom>
                  <a:solidFill>
                    <a:srgbClr val="E5D8C8"/>
                  </a:solidFill>
                  <a:ln w="12700">
                    <a:solidFill>
                      <a:srgbClr val="A78966"/>
                    </a:solidFill>
                  </a:ln>
                </p:spPr>
                <p:style>
                  <a:lnRef idx="2">
                    <a:schemeClr val="accent6">
                      <a:shade val="15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108" dirty="0">
                      <a:solidFill>
                        <a:schemeClr val="tx1"/>
                      </a:solidFill>
                      <a:latin typeface="DEJAVU SANS" panose="020B0603030804020204" pitchFamily="34" charset="0"/>
                      <a:ea typeface="DEJAVU SANS" panose="020B0603030804020204" pitchFamily="34" charset="0"/>
                      <a:cs typeface="DEJAVU SANS" panose="020B0603030804020204" pitchFamily="34" charset="0"/>
                    </a:endParaRPr>
                  </a:p>
                </p:txBody>
              </p:sp>
              <p:sp>
                <p:nvSpPr>
                  <p:cNvPr id="140" name="Oval 139">
                    <a:extLst>
                      <a:ext uri="{FF2B5EF4-FFF2-40B4-BE49-F238E27FC236}">
                        <a16:creationId xmlns:a16="http://schemas.microsoft.com/office/drawing/2014/main" id="{D1F07480-5FB4-172B-6B8D-EEC535391CB8}"/>
                      </a:ext>
                    </a:extLst>
                  </p:cNvPr>
                  <p:cNvSpPr/>
                  <p:nvPr/>
                </p:nvSpPr>
                <p:spPr>
                  <a:xfrm>
                    <a:off x="15667395" y="18310612"/>
                    <a:ext cx="629396" cy="661854"/>
                  </a:xfrm>
                  <a:prstGeom prst="ellipse">
                    <a:avLst/>
                  </a:prstGeom>
                  <a:solidFill>
                    <a:srgbClr val="E5D8C8"/>
                  </a:solidFill>
                  <a:ln w="12700">
                    <a:solidFill>
                      <a:srgbClr val="A78966"/>
                    </a:solidFill>
                  </a:ln>
                </p:spPr>
                <p:style>
                  <a:lnRef idx="2">
                    <a:schemeClr val="accent6">
                      <a:shade val="15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latin typeface="DEJAVU SANS" panose="020B0603030804020204" pitchFamily="34" charset="0"/>
                      <a:ea typeface="DEJAVU SANS" panose="020B0603030804020204" pitchFamily="34" charset="0"/>
                      <a:cs typeface="DEJAVU SANS" panose="020B0603030804020204" pitchFamily="34" charset="0"/>
                    </a:endParaRPr>
                  </a:p>
                </p:txBody>
              </p:sp>
              <p:sp>
                <p:nvSpPr>
                  <p:cNvPr id="141" name="Oval 140">
                    <a:extLst>
                      <a:ext uri="{FF2B5EF4-FFF2-40B4-BE49-F238E27FC236}">
                        <a16:creationId xmlns:a16="http://schemas.microsoft.com/office/drawing/2014/main" id="{F15AF64F-142A-D08D-5085-B0EC5A019424}"/>
                      </a:ext>
                    </a:extLst>
                  </p:cNvPr>
                  <p:cNvSpPr/>
                  <p:nvPr/>
                </p:nvSpPr>
                <p:spPr>
                  <a:xfrm>
                    <a:off x="16311639" y="18317611"/>
                    <a:ext cx="629396" cy="661854"/>
                  </a:xfrm>
                  <a:prstGeom prst="ellipse">
                    <a:avLst/>
                  </a:prstGeom>
                  <a:solidFill>
                    <a:srgbClr val="E5D8C8"/>
                  </a:solidFill>
                  <a:ln w="12700">
                    <a:solidFill>
                      <a:srgbClr val="A78966"/>
                    </a:solidFill>
                  </a:ln>
                </p:spPr>
                <p:style>
                  <a:lnRef idx="2">
                    <a:schemeClr val="accent5">
                      <a:shade val="15000"/>
                    </a:schemeClr>
                  </a:lnRef>
                  <a:fillRef idx="1">
                    <a:schemeClr val="accent5"/>
                  </a:fillRef>
                  <a:effectRef idx="0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latin typeface="DEJAVU SANS" panose="020B0603030804020204" pitchFamily="34" charset="0"/>
                      <a:ea typeface="DEJAVU SANS" panose="020B0603030804020204" pitchFamily="34" charset="0"/>
                      <a:cs typeface="DEJAVU SANS" panose="020B0603030804020204" pitchFamily="34" charset="0"/>
                    </a:endParaRPr>
                  </a:p>
                </p:txBody>
              </p:sp>
              <p:sp>
                <p:nvSpPr>
                  <p:cNvPr id="142" name="Oval 141">
                    <a:extLst>
                      <a:ext uri="{FF2B5EF4-FFF2-40B4-BE49-F238E27FC236}">
                        <a16:creationId xmlns:a16="http://schemas.microsoft.com/office/drawing/2014/main" id="{8EED96EB-F0DC-1802-7835-C06E46ED7A57}"/>
                      </a:ext>
                    </a:extLst>
                  </p:cNvPr>
                  <p:cNvSpPr/>
                  <p:nvPr/>
                </p:nvSpPr>
                <p:spPr>
                  <a:xfrm>
                    <a:off x="16984195" y="18310615"/>
                    <a:ext cx="629396" cy="661854"/>
                  </a:xfrm>
                  <a:prstGeom prst="ellipse">
                    <a:avLst/>
                  </a:prstGeom>
                  <a:solidFill>
                    <a:srgbClr val="E5D8C8"/>
                  </a:solidFill>
                  <a:ln w="12700">
                    <a:solidFill>
                      <a:srgbClr val="A78966"/>
                    </a:solidFill>
                  </a:ln>
                </p:spPr>
                <p:style>
                  <a:lnRef idx="2">
                    <a:schemeClr val="accent6">
                      <a:shade val="15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latin typeface="DEJAVU SANS" panose="020B0603030804020204" pitchFamily="34" charset="0"/>
                      <a:ea typeface="DEJAVU SANS" panose="020B0603030804020204" pitchFamily="34" charset="0"/>
                      <a:cs typeface="DEJAVU SANS" panose="020B0603030804020204" pitchFamily="34" charset="0"/>
                    </a:endParaRPr>
                  </a:p>
                </p:txBody>
              </p:sp>
              <p:sp>
                <p:nvSpPr>
                  <p:cNvPr id="143" name="Oval 142">
                    <a:extLst>
                      <a:ext uri="{FF2B5EF4-FFF2-40B4-BE49-F238E27FC236}">
                        <a16:creationId xmlns:a16="http://schemas.microsoft.com/office/drawing/2014/main" id="{02AD0652-6EE4-6FB2-D40E-635A85960FF3}"/>
                      </a:ext>
                    </a:extLst>
                  </p:cNvPr>
                  <p:cNvSpPr/>
                  <p:nvPr/>
                </p:nvSpPr>
                <p:spPr>
                  <a:xfrm>
                    <a:off x="17613592" y="18310615"/>
                    <a:ext cx="629396" cy="661854"/>
                  </a:xfrm>
                  <a:prstGeom prst="ellipse">
                    <a:avLst/>
                  </a:prstGeom>
                  <a:solidFill>
                    <a:srgbClr val="E5D8C8"/>
                  </a:solidFill>
                  <a:ln w="12700">
                    <a:solidFill>
                      <a:srgbClr val="A78966"/>
                    </a:solidFill>
                  </a:ln>
                </p:spPr>
                <p:style>
                  <a:lnRef idx="2">
                    <a:schemeClr val="accent6">
                      <a:shade val="15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latin typeface="DEJAVU SANS" panose="020B0603030804020204" pitchFamily="34" charset="0"/>
                      <a:ea typeface="DEJAVU SANS" panose="020B0603030804020204" pitchFamily="34" charset="0"/>
                      <a:cs typeface="DEJAVU SANS" panose="020B0603030804020204" pitchFamily="34" charset="0"/>
                    </a:endParaRPr>
                  </a:p>
                </p:txBody>
              </p:sp>
              <p:grpSp>
                <p:nvGrpSpPr>
                  <p:cNvPr id="144" name="Group 143">
                    <a:extLst>
                      <a:ext uri="{FF2B5EF4-FFF2-40B4-BE49-F238E27FC236}">
                        <a16:creationId xmlns:a16="http://schemas.microsoft.com/office/drawing/2014/main" id="{A05E0A6F-4AAC-189F-488D-084B1DDC7539}"/>
                      </a:ext>
                    </a:extLst>
                  </p:cNvPr>
                  <p:cNvGrpSpPr/>
                  <p:nvPr/>
                </p:nvGrpSpPr>
                <p:grpSpPr>
                  <a:xfrm>
                    <a:off x="16524550" y="16714059"/>
                    <a:ext cx="1071209" cy="861154"/>
                    <a:chOff x="2134882" y="2874264"/>
                    <a:chExt cx="771308" cy="583480"/>
                  </a:xfrm>
                </p:grpSpPr>
                <p:sp>
                  <p:nvSpPr>
                    <p:cNvPr id="145" name="Oval 144">
                      <a:extLst>
                        <a:ext uri="{FF2B5EF4-FFF2-40B4-BE49-F238E27FC236}">
                          <a16:creationId xmlns:a16="http://schemas.microsoft.com/office/drawing/2014/main" id="{6390AA39-27C3-F510-4985-1D8770DA00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68447" y="3220000"/>
                      <a:ext cx="237743" cy="237744"/>
                    </a:xfrm>
                    <a:prstGeom prst="ellipse">
                      <a:avLst/>
                    </a:prstGeom>
                    <a:solidFill>
                      <a:srgbClr val="FF0000"/>
                    </a:solidFill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 defTabSz="722159"/>
                      <a:endParaRPr lang="en-US" sz="1421" dirty="0">
                        <a:solidFill>
                          <a:prstClr val="white"/>
                        </a:solidFill>
                        <a:latin typeface="DEJAVU SANS" panose="020B0603030804020204" pitchFamily="34" charset="0"/>
                        <a:ea typeface="DEJAVU SANS" panose="020B0603030804020204" pitchFamily="34" charset="0"/>
                        <a:cs typeface="DEJAVU SANS" panose="020B0603030804020204" pitchFamily="34" charset="0"/>
                      </a:endParaRPr>
                    </a:p>
                  </p:txBody>
                </p:sp>
                <p:sp>
                  <p:nvSpPr>
                    <p:cNvPr id="146" name="Oval 145">
                      <a:extLst>
                        <a:ext uri="{FF2B5EF4-FFF2-40B4-BE49-F238E27FC236}">
                          <a16:creationId xmlns:a16="http://schemas.microsoft.com/office/drawing/2014/main" id="{00B15AAD-6E0C-B2EF-14A4-3E22323D8DF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91964" y="3072384"/>
                      <a:ext cx="274320" cy="274320"/>
                    </a:xfrm>
                    <a:prstGeom prst="ellipse">
                      <a:avLst/>
                    </a:prstGeom>
                    <a:solidFill>
                      <a:srgbClr val="1B1BFF"/>
                    </a:solidFill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 defTabSz="722159"/>
                      <a:endParaRPr lang="en-US" sz="1421" dirty="0">
                        <a:solidFill>
                          <a:prstClr val="white"/>
                        </a:solidFill>
                        <a:latin typeface="DEJAVU SANS" panose="020B0603030804020204" pitchFamily="34" charset="0"/>
                        <a:ea typeface="DEJAVU SANS" panose="020B0603030804020204" pitchFamily="34" charset="0"/>
                        <a:cs typeface="DEJAVU SANS" panose="020B0603030804020204" pitchFamily="34" charset="0"/>
                      </a:endParaRPr>
                    </a:p>
                  </p:txBody>
                </p:sp>
                <p:sp>
                  <p:nvSpPr>
                    <p:cNvPr id="147" name="Oval 146">
                      <a:extLst>
                        <a:ext uri="{FF2B5EF4-FFF2-40B4-BE49-F238E27FC236}">
                          <a16:creationId xmlns:a16="http://schemas.microsoft.com/office/drawing/2014/main" id="{B61D2EF1-633C-2B05-8515-611BF151736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310252" y="2874264"/>
                      <a:ext cx="237744" cy="237744"/>
                    </a:xfrm>
                    <a:prstGeom prst="ellipse">
                      <a:avLst/>
                    </a:prstGeom>
                    <a:solidFill>
                      <a:srgbClr val="FF0000"/>
                    </a:solidFill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 defTabSz="722159"/>
                      <a:endParaRPr lang="en-US" sz="1421" dirty="0">
                        <a:solidFill>
                          <a:prstClr val="white"/>
                        </a:solidFill>
                        <a:latin typeface="DEJAVU SANS" panose="020B0603030804020204" pitchFamily="34" charset="0"/>
                        <a:ea typeface="DEJAVU SANS" panose="020B0603030804020204" pitchFamily="34" charset="0"/>
                        <a:cs typeface="DEJAVU SANS" panose="020B0603030804020204" pitchFamily="34" charset="0"/>
                      </a:endParaRPr>
                    </a:p>
                  </p:txBody>
                </p:sp>
                <p:sp>
                  <p:nvSpPr>
                    <p:cNvPr id="148" name="Oval 147">
                      <a:extLst>
                        <a:ext uri="{FF2B5EF4-FFF2-40B4-BE49-F238E27FC236}">
                          <a16:creationId xmlns:a16="http://schemas.microsoft.com/office/drawing/2014/main" id="{A74D0490-A2BE-CE08-9E8D-3A6C5A493B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134882" y="3207512"/>
                      <a:ext cx="237744" cy="237744"/>
                    </a:xfrm>
                    <a:prstGeom prst="ellipse">
                      <a:avLst/>
                    </a:prstGeom>
                    <a:solidFill>
                      <a:srgbClr val="FF0000"/>
                    </a:solidFill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 defTabSz="722159"/>
                      <a:endParaRPr lang="en-US" sz="1421" dirty="0">
                        <a:solidFill>
                          <a:prstClr val="white"/>
                        </a:solidFill>
                        <a:latin typeface="DEJAVU SANS" panose="020B0603030804020204" pitchFamily="34" charset="0"/>
                        <a:ea typeface="DEJAVU SANS" panose="020B0603030804020204" pitchFamily="34" charset="0"/>
                        <a:cs typeface="DEJAVU SANS" panose="020B0603030804020204" pitchFamily="34" charset="0"/>
                      </a:endParaRPr>
                    </a:p>
                  </p:txBody>
                </p:sp>
              </p:grp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57" name="TextBox 156">
                      <a:extLst>
                        <a:ext uri="{FF2B5EF4-FFF2-40B4-BE49-F238E27FC236}">
                          <a16:creationId xmlns:a16="http://schemas.microsoft.com/office/drawing/2014/main" id="{9255A7D5-AFD7-8F7B-78BC-3ABDF3B96C9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710998" y="520318"/>
                      <a:ext cx="778314" cy="278892"/>
                    </a:xfrm>
                    <a:prstGeom prst="rect">
                      <a:avLst/>
                    </a:prstGeom>
                    <a:noFill/>
                    <a:ln w="12700">
                      <a:noFill/>
                    </a:ln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1051" i="1">
                                    <a:latin typeface="Cambria Math" panose="02040503050406030204" pitchFamily="18" charset="0"/>
                                    <a:ea typeface="DEJAVU SANS" panose="020B0603030804020204" pitchFamily="34" charset="0"/>
                                    <a:cs typeface="DEJAVU SANS" panose="020B0603030804020204" pitchFamily="34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l-GR" sz="1051" i="1">
                                    <a:latin typeface="DEJAVU SANS" panose="020B0603030804020204" pitchFamily="34" charset="0"/>
                                    <a:ea typeface="DEJAVU SANS" panose="020B0603030804020204" pitchFamily="34" charset="0"/>
                                    <a:cs typeface="DEJAVU SANS" panose="020B0603030804020204" pitchFamily="34" charset="0"/>
                                  </a:rPr>
                                  <m:t>Φ</m:t>
                                </m:r>
                              </m:e>
                              <m:sub>
                                <m:r>
                                  <a:rPr lang="en-US" sz="105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DEJAVU SANS" panose="020B0603030804020204" pitchFamily="34" charset="0"/>
                                  </a:rPr>
                                  <m:t>‡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1051" dirty="0">
                        <a:latin typeface="DEJAVU SANS" panose="020B0603030804020204" pitchFamily="34" charset="0"/>
                        <a:ea typeface="DEJAVU SANS" panose="020B0603030804020204" pitchFamily="34" charset="0"/>
                        <a:cs typeface="DEJAVU SANS" panose="020B0603030804020204" pitchFamily="34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157" name="TextBox 156">
                      <a:extLst>
                        <a:ext uri="{FF2B5EF4-FFF2-40B4-BE49-F238E27FC236}">
                          <a16:creationId xmlns:a16="http://schemas.microsoft.com/office/drawing/2014/main" id="{9255A7D5-AFD7-8F7B-78BC-3ABDF3B96C93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710998" y="520318"/>
                      <a:ext cx="778314" cy="278892"/>
                    </a:xfrm>
                    <a:prstGeom prst="rect">
                      <a:avLst/>
                    </a:prstGeom>
                    <a:blipFill>
                      <a:blip r:embed="rId21"/>
                      <a:stretch>
                        <a:fillRect/>
                      </a:stretch>
                    </a:blipFill>
                    <a:ln w="12700"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168" name="Group 167">
                <a:extLst>
                  <a:ext uri="{FF2B5EF4-FFF2-40B4-BE49-F238E27FC236}">
                    <a16:creationId xmlns:a16="http://schemas.microsoft.com/office/drawing/2014/main" id="{D1B05531-65E6-3C3A-3D65-75DA2C03906F}"/>
                  </a:ext>
                </a:extLst>
              </p:cNvPr>
              <p:cNvGrpSpPr/>
              <p:nvPr/>
            </p:nvGrpSpPr>
            <p:grpSpPr>
              <a:xfrm>
                <a:off x="2793353" y="1269313"/>
                <a:ext cx="1130089" cy="779221"/>
                <a:chOff x="3106883" y="2058022"/>
                <a:chExt cx="1222252" cy="808291"/>
              </a:xfrm>
            </p:grpSpPr>
            <p:grpSp>
              <p:nvGrpSpPr>
                <p:cNvPr id="109" name="Group 108">
                  <a:extLst>
                    <a:ext uri="{FF2B5EF4-FFF2-40B4-BE49-F238E27FC236}">
                      <a16:creationId xmlns:a16="http://schemas.microsoft.com/office/drawing/2014/main" id="{C5D1D800-372C-72C0-D958-E376666DA12A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3106883" y="2483790"/>
                  <a:ext cx="722944" cy="382523"/>
                  <a:chOff x="15667395" y="17616668"/>
                  <a:chExt cx="2575593" cy="1362797"/>
                </a:xfrm>
              </p:grpSpPr>
              <p:sp>
                <p:nvSpPr>
                  <p:cNvPr id="113" name="Oval 112">
                    <a:extLst>
                      <a:ext uri="{FF2B5EF4-FFF2-40B4-BE49-F238E27FC236}">
                        <a16:creationId xmlns:a16="http://schemas.microsoft.com/office/drawing/2014/main" id="{2C431602-0DA7-72CF-3525-D15852A6014A}"/>
                      </a:ext>
                    </a:extLst>
                  </p:cNvPr>
                  <p:cNvSpPr/>
                  <p:nvPr/>
                </p:nvSpPr>
                <p:spPr>
                  <a:xfrm>
                    <a:off x="15667395" y="17631907"/>
                    <a:ext cx="629396" cy="661854"/>
                  </a:xfrm>
                  <a:prstGeom prst="ellipse">
                    <a:avLst/>
                  </a:prstGeom>
                  <a:solidFill>
                    <a:srgbClr val="E5D8C8"/>
                  </a:solidFill>
                  <a:ln w="12700">
                    <a:solidFill>
                      <a:srgbClr val="A78966"/>
                    </a:solidFill>
                  </a:ln>
                </p:spPr>
                <p:style>
                  <a:lnRef idx="2">
                    <a:schemeClr val="accent6">
                      <a:shade val="15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108" dirty="0">
                      <a:solidFill>
                        <a:schemeClr val="tx1"/>
                      </a:solidFill>
                      <a:latin typeface="DEJAVU SANS" panose="020B0603030804020204" pitchFamily="34" charset="0"/>
                      <a:ea typeface="DEJAVU SANS" panose="020B0603030804020204" pitchFamily="34" charset="0"/>
                      <a:cs typeface="DEJAVU SANS" panose="020B0603030804020204" pitchFamily="34" charset="0"/>
                    </a:endParaRPr>
                  </a:p>
                </p:txBody>
              </p:sp>
              <p:sp>
                <p:nvSpPr>
                  <p:cNvPr id="114" name="Oval 113">
                    <a:extLst>
                      <a:ext uri="{FF2B5EF4-FFF2-40B4-BE49-F238E27FC236}">
                        <a16:creationId xmlns:a16="http://schemas.microsoft.com/office/drawing/2014/main" id="{F5FE61E5-D95C-E674-AFE9-335B875C2D8B}"/>
                      </a:ext>
                    </a:extLst>
                  </p:cNvPr>
                  <p:cNvSpPr/>
                  <p:nvPr/>
                </p:nvSpPr>
                <p:spPr>
                  <a:xfrm>
                    <a:off x="16328760" y="17616668"/>
                    <a:ext cx="629396" cy="661854"/>
                  </a:xfrm>
                  <a:prstGeom prst="ellipse">
                    <a:avLst/>
                  </a:prstGeom>
                  <a:solidFill>
                    <a:srgbClr val="E6D8C8"/>
                  </a:solidFill>
                  <a:ln w="12700">
                    <a:solidFill>
                      <a:srgbClr val="A78966"/>
                    </a:solidFill>
                  </a:ln>
                </p:spPr>
                <p:style>
                  <a:lnRef idx="2">
                    <a:schemeClr val="accent5">
                      <a:shade val="15000"/>
                    </a:schemeClr>
                  </a:lnRef>
                  <a:fillRef idx="1">
                    <a:schemeClr val="accent5"/>
                  </a:fillRef>
                  <a:effectRef idx="0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108" dirty="0">
                      <a:solidFill>
                        <a:schemeClr val="tx1"/>
                      </a:solidFill>
                      <a:latin typeface="DEJAVU SANS" panose="020B0603030804020204" pitchFamily="34" charset="0"/>
                      <a:ea typeface="DEJAVU SANS" panose="020B0603030804020204" pitchFamily="34" charset="0"/>
                      <a:cs typeface="DEJAVU SANS" panose="020B0603030804020204" pitchFamily="34" charset="0"/>
                    </a:endParaRPr>
                  </a:p>
                </p:txBody>
              </p:sp>
              <p:sp>
                <p:nvSpPr>
                  <p:cNvPr id="115" name="Oval 114">
                    <a:extLst>
                      <a:ext uri="{FF2B5EF4-FFF2-40B4-BE49-F238E27FC236}">
                        <a16:creationId xmlns:a16="http://schemas.microsoft.com/office/drawing/2014/main" id="{A87FDAE6-680D-AE8F-A8F4-4C0CADEB7901}"/>
                      </a:ext>
                    </a:extLst>
                  </p:cNvPr>
                  <p:cNvSpPr/>
                  <p:nvPr/>
                </p:nvSpPr>
                <p:spPr>
                  <a:xfrm>
                    <a:off x="16984195" y="17631909"/>
                    <a:ext cx="629396" cy="661854"/>
                  </a:xfrm>
                  <a:prstGeom prst="ellipse">
                    <a:avLst/>
                  </a:prstGeom>
                  <a:solidFill>
                    <a:srgbClr val="E5D8C8"/>
                  </a:solidFill>
                  <a:ln w="12700">
                    <a:solidFill>
                      <a:srgbClr val="A78966"/>
                    </a:solidFill>
                  </a:ln>
                </p:spPr>
                <p:style>
                  <a:lnRef idx="2">
                    <a:schemeClr val="accent6">
                      <a:shade val="15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108" dirty="0">
                      <a:solidFill>
                        <a:schemeClr val="tx1"/>
                      </a:solidFill>
                      <a:latin typeface="DEJAVU SANS" panose="020B0603030804020204" pitchFamily="34" charset="0"/>
                      <a:ea typeface="DEJAVU SANS" panose="020B0603030804020204" pitchFamily="34" charset="0"/>
                      <a:cs typeface="DEJAVU SANS" panose="020B0603030804020204" pitchFamily="34" charset="0"/>
                    </a:endParaRPr>
                  </a:p>
                </p:txBody>
              </p:sp>
              <p:sp>
                <p:nvSpPr>
                  <p:cNvPr id="120" name="Oval 119">
                    <a:extLst>
                      <a:ext uri="{FF2B5EF4-FFF2-40B4-BE49-F238E27FC236}">
                        <a16:creationId xmlns:a16="http://schemas.microsoft.com/office/drawing/2014/main" id="{5C6661D8-CF41-BDF4-AA3A-45EF71AAC9A1}"/>
                      </a:ext>
                    </a:extLst>
                  </p:cNvPr>
                  <p:cNvSpPr/>
                  <p:nvPr/>
                </p:nvSpPr>
                <p:spPr>
                  <a:xfrm>
                    <a:off x="17613592" y="17631909"/>
                    <a:ext cx="629396" cy="661854"/>
                  </a:xfrm>
                  <a:prstGeom prst="ellipse">
                    <a:avLst/>
                  </a:prstGeom>
                  <a:solidFill>
                    <a:srgbClr val="E5D8C8"/>
                  </a:solidFill>
                  <a:ln w="12700">
                    <a:solidFill>
                      <a:srgbClr val="A78966"/>
                    </a:solidFill>
                  </a:ln>
                </p:spPr>
                <p:style>
                  <a:lnRef idx="2">
                    <a:schemeClr val="accent6">
                      <a:shade val="15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108" dirty="0">
                      <a:solidFill>
                        <a:schemeClr val="tx1"/>
                      </a:solidFill>
                      <a:latin typeface="DEJAVU SANS" panose="020B0603030804020204" pitchFamily="34" charset="0"/>
                      <a:ea typeface="DEJAVU SANS" panose="020B0603030804020204" pitchFamily="34" charset="0"/>
                      <a:cs typeface="DEJAVU SANS" panose="020B0603030804020204" pitchFamily="34" charset="0"/>
                    </a:endParaRPr>
                  </a:p>
                </p:txBody>
              </p:sp>
              <p:sp>
                <p:nvSpPr>
                  <p:cNvPr id="121" name="Oval 120">
                    <a:extLst>
                      <a:ext uri="{FF2B5EF4-FFF2-40B4-BE49-F238E27FC236}">
                        <a16:creationId xmlns:a16="http://schemas.microsoft.com/office/drawing/2014/main" id="{181312EB-DA77-4506-2A8E-E6C2F99DA26D}"/>
                      </a:ext>
                    </a:extLst>
                  </p:cNvPr>
                  <p:cNvSpPr/>
                  <p:nvPr/>
                </p:nvSpPr>
                <p:spPr>
                  <a:xfrm>
                    <a:off x="15667395" y="18310612"/>
                    <a:ext cx="629396" cy="661854"/>
                  </a:xfrm>
                  <a:prstGeom prst="ellipse">
                    <a:avLst/>
                  </a:prstGeom>
                  <a:solidFill>
                    <a:srgbClr val="E5D8C8"/>
                  </a:solidFill>
                  <a:ln w="12700">
                    <a:solidFill>
                      <a:srgbClr val="A78966"/>
                    </a:solidFill>
                  </a:ln>
                </p:spPr>
                <p:style>
                  <a:lnRef idx="2">
                    <a:schemeClr val="accent6">
                      <a:shade val="15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latin typeface="DEJAVU SANS" panose="020B0603030804020204" pitchFamily="34" charset="0"/>
                      <a:ea typeface="DEJAVU SANS" panose="020B0603030804020204" pitchFamily="34" charset="0"/>
                      <a:cs typeface="DEJAVU SANS" panose="020B0603030804020204" pitchFamily="34" charset="0"/>
                    </a:endParaRPr>
                  </a:p>
                </p:txBody>
              </p:sp>
              <p:sp>
                <p:nvSpPr>
                  <p:cNvPr id="122" name="Oval 121">
                    <a:extLst>
                      <a:ext uri="{FF2B5EF4-FFF2-40B4-BE49-F238E27FC236}">
                        <a16:creationId xmlns:a16="http://schemas.microsoft.com/office/drawing/2014/main" id="{9772F717-D74E-EC48-CB34-22156B6ABE7B}"/>
                      </a:ext>
                    </a:extLst>
                  </p:cNvPr>
                  <p:cNvSpPr/>
                  <p:nvPr/>
                </p:nvSpPr>
                <p:spPr>
                  <a:xfrm>
                    <a:off x="16311639" y="18317611"/>
                    <a:ext cx="629396" cy="661854"/>
                  </a:xfrm>
                  <a:prstGeom prst="ellipse">
                    <a:avLst/>
                  </a:prstGeom>
                  <a:solidFill>
                    <a:srgbClr val="E5D8C8"/>
                  </a:solidFill>
                  <a:ln w="12700">
                    <a:solidFill>
                      <a:srgbClr val="A78966"/>
                    </a:solidFill>
                  </a:ln>
                </p:spPr>
                <p:style>
                  <a:lnRef idx="2">
                    <a:schemeClr val="accent5">
                      <a:shade val="15000"/>
                    </a:schemeClr>
                  </a:lnRef>
                  <a:fillRef idx="1">
                    <a:schemeClr val="accent5"/>
                  </a:fillRef>
                  <a:effectRef idx="0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latin typeface="DEJAVU SANS" panose="020B0603030804020204" pitchFamily="34" charset="0"/>
                      <a:ea typeface="DEJAVU SANS" panose="020B0603030804020204" pitchFamily="34" charset="0"/>
                      <a:cs typeface="DEJAVU SANS" panose="020B0603030804020204" pitchFamily="34" charset="0"/>
                    </a:endParaRPr>
                  </a:p>
                </p:txBody>
              </p:sp>
              <p:sp>
                <p:nvSpPr>
                  <p:cNvPr id="123" name="Oval 122">
                    <a:extLst>
                      <a:ext uri="{FF2B5EF4-FFF2-40B4-BE49-F238E27FC236}">
                        <a16:creationId xmlns:a16="http://schemas.microsoft.com/office/drawing/2014/main" id="{C67CD8D8-8E4E-5C05-FD18-6D8EA306308D}"/>
                      </a:ext>
                    </a:extLst>
                  </p:cNvPr>
                  <p:cNvSpPr/>
                  <p:nvPr/>
                </p:nvSpPr>
                <p:spPr>
                  <a:xfrm>
                    <a:off x="16984195" y="18310615"/>
                    <a:ext cx="629396" cy="661854"/>
                  </a:xfrm>
                  <a:prstGeom prst="ellipse">
                    <a:avLst/>
                  </a:prstGeom>
                  <a:solidFill>
                    <a:srgbClr val="E5D8C8"/>
                  </a:solidFill>
                  <a:ln w="12700">
                    <a:solidFill>
                      <a:srgbClr val="A78966"/>
                    </a:solidFill>
                  </a:ln>
                </p:spPr>
                <p:style>
                  <a:lnRef idx="2">
                    <a:schemeClr val="accent6">
                      <a:shade val="15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latin typeface="DEJAVU SANS" panose="020B0603030804020204" pitchFamily="34" charset="0"/>
                      <a:ea typeface="DEJAVU SANS" panose="020B0603030804020204" pitchFamily="34" charset="0"/>
                      <a:cs typeface="DEJAVU SANS" panose="020B0603030804020204" pitchFamily="34" charset="0"/>
                    </a:endParaRPr>
                  </a:p>
                </p:txBody>
              </p:sp>
              <p:sp>
                <p:nvSpPr>
                  <p:cNvPr id="124" name="Oval 123">
                    <a:extLst>
                      <a:ext uri="{FF2B5EF4-FFF2-40B4-BE49-F238E27FC236}">
                        <a16:creationId xmlns:a16="http://schemas.microsoft.com/office/drawing/2014/main" id="{CF13F139-B9B4-D563-9A3A-8469CE05A327}"/>
                      </a:ext>
                    </a:extLst>
                  </p:cNvPr>
                  <p:cNvSpPr/>
                  <p:nvPr/>
                </p:nvSpPr>
                <p:spPr>
                  <a:xfrm>
                    <a:off x="17613592" y="18310615"/>
                    <a:ext cx="629396" cy="661854"/>
                  </a:xfrm>
                  <a:prstGeom prst="ellipse">
                    <a:avLst/>
                  </a:prstGeom>
                  <a:solidFill>
                    <a:srgbClr val="E5D8C8"/>
                  </a:solidFill>
                  <a:ln w="12700">
                    <a:solidFill>
                      <a:srgbClr val="A78966"/>
                    </a:solidFill>
                  </a:ln>
                </p:spPr>
                <p:style>
                  <a:lnRef idx="2">
                    <a:schemeClr val="accent6">
                      <a:shade val="15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latin typeface="DEJAVU SANS" panose="020B0603030804020204" pitchFamily="34" charset="0"/>
                      <a:ea typeface="DEJAVU SANS" panose="020B0603030804020204" pitchFamily="34" charset="0"/>
                      <a:cs typeface="DEJAVU SANS" panose="020B0603030804020204" pitchFamily="34" charset="0"/>
                    </a:endParaRPr>
                  </a:p>
                </p:txBody>
              </p:sp>
            </p:grpSp>
            <p:sp>
              <p:nvSpPr>
                <p:cNvPr id="152" name="Oval 151">
                  <a:extLst>
                    <a:ext uri="{FF2B5EF4-FFF2-40B4-BE49-F238E27FC236}">
                      <a16:creationId xmlns:a16="http://schemas.microsoft.com/office/drawing/2014/main" id="{1FE1A4CD-B80B-B2E7-55FD-89761F6FA6D9}"/>
                    </a:ext>
                  </a:extLst>
                </p:cNvPr>
                <p:cNvSpPr/>
                <p:nvPr/>
              </p:nvSpPr>
              <p:spPr>
                <a:xfrm>
                  <a:off x="3695154" y="2368495"/>
                  <a:ext cx="92680" cy="98490"/>
                </a:xfrm>
                <a:prstGeom prst="ellipse">
                  <a:avLst/>
                </a:prstGeom>
                <a:solidFill>
                  <a:srgbClr val="FF0000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722159"/>
                  <a:endParaRPr lang="en-US" sz="1421" dirty="0">
                    <a:solidFill>
                      <a:prstClr val="white"/>
                    </a:solidFill>
                    <a:latin typeface="DEJAVU SANS" panose="020B0603030804020204" pitchFamily="34" charset="0"/>
                    <a:ea typeface="DEJAVU SANS" panose="020B0603030804020204" pitchFamily="34" charset="0"/>
                    <a:cs typeface="DEJAVU SANS" panose="020B0603030804020204" pitchFamily="34" charset="0"/>
                  </a:endParaRPr>
                </a:p>
              </p:txBody>
            </p:sp>
            <p:grpSp>
              <p:nvGrpSpPr>
                <p:cNvPr id="156" name="Group 155">
                  <a:extLst>
                    <a:ext uri="{FF2B5EF4-FFF2-40B4-BE49-F238E27FC236}">
                      <a16:creationId xmlns:a16="http://schemas.microsoft.com/office/drawing/2014/main" id="{EACDAB52-CBD2-046F-7422-D44EF51593E3}"/>
                    </a:ext>
                  </a:extLst>
                </p:cNvPr>
                <p:cNvGrpSpPr/>
                <p:nvPr/>
              </p:nvGrpSpPr>
              <p:grpSpPr>
                <a:xfrm rot="2501909">
                  <a:off x="3396781" y="2292287"/>
                  <a:ext cx="156962" cy="220775"/>
                  <a:chOff x="3338515" y="2244696"/>
                  <a:chExt cx="156962" cy="220775"/>
                </a:xfrm>
              </p:grpSpPr>
              <p:sp>
                <p:nvSpPr>
                  <p:cNvPr id="153" name="Oval 152">
                    <a:extLst>
                      <a:ext uri="{FF2B5EF4-FFF2-40B4-BE49-F238E27FC236}">
                        <a16:creationId xmlns:a16="http://schemas.microsoft.com/office/drawing/2014/main" id="{28D858A3-6BD5-4E0E-ABB8-491A1A844FFF}"/>
                      </a:ext>
                    </a:extLst>
                  </p:cNvPr>
                  <p:cNvSpPr/>
                  <p:nvPr/>
                </p:nvSpPr>
                <p:spPr>
                  <a:xfrm>
                    <a:off x="3395668" y="2321300"/>
                    <a:ext cx="99809" cy="106067"/>
                  </a:xfrm>
                  <a:prstGeom prst="ellipse">
                    <a:avLst/>
                  </a:prstGeom>
                  <a:solidFill>
                    <a:srgbClr val="1B1BFF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722159"/>
                    <a:endParaRPr lang="en-US" sz="1421" dirty="0">
                      <a:solidFill>
                        <a:prstClr val="white"/>
                      </a:solidFill>
                      <a:latin typeface="DEJAVU SANS" panose="020B0603030804020204" pitchFamily="34" charset="0"/>
                      <a:ea typeface="DEJAVU SANS" panose="020B0603030804020204" pitchFamily="34" charset="0"/>
                      <a:cs typeface="DEJAVU SANS" panose="020B0603030804020204" pitchFamily="34" charset="0"/>
                    </a:endParaRPr>
                  </a:p>
                </p:txBody>
              </p:sp>
              <p:sp>
                <p:nvSpPr>
                  <p:cNvPr id="154" name="Oval 153">
                    <a:extLst>
                      <a:ext uri="{FF2B5EF4-FFF2-40B4-BE49-F238E27FC236}">
                        <a16:creationId xmlns:a16="http://schemas.microsoft.com/office/drawing/2014/main" id="{F959EE9A-8934-8799-2A26-AFFDB3803A15}"/>
                      </a:ext>
                    </a:extLst>
                  </p:cNvPr>
                  <p:cNvSpPr/>
                  <p:nvPr/>
                </p:nvSpPr>
                <p:spPr>
                  <a:xfrm>
                    <a:off x="3402322" y="2244696"/>
                    <a:ext cx="86501" cy="91924"/>
                  </a:xfrm>
                  <a:prstGeom prst="ellipse">
                    <a:avLst/>
                  </a:prstGeom>
                  <a:solidFill>
                    <a:srgbClr val="FF0000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722159"/>
                    <a:endParaRPr lang="en-US" sz="1421" dirty="0">
                      <a:solidFill>
                        <a:prstClr val="white"/>
                      </a:solidFill>
                      <a:latin typeface="DEJAVU SANS" panose="020B0603030804020204" pitchFamily="34" charset="0"/>
                      <a:ea typeface="DEJAVU SANS" panose="020B0603030804020204" pitchFamily="34" charset="0"/>
                      <a:cs typeface="DEJAVU SANS" panose="020B0603030804020204" pitchFamily="34" charset="0"/>
                    </a:endParaRPr>
                  </a:p>
                </p:txBody>
              </p:sp>
              <p:sp>
                <p:nvSpPr>
                  <p:cNvPr id="155" name="Oval 154">
                    <a:extLst>
                      <a:ext uri="{FF2B5EF4-FFF2-40B4-BE49-F238E27FC236}">
                        <a16:creationId xmlns:a16="http://schemas.microsoft.com/office/drawing/2014/main" id="{B46FD982-7E35-2732-0A39-001C5B3A6DF9}"/>
                      </a:ext>
                    </a:extLst>
                  </p:cNvPr>
                  <p:cNvSpPr/>
                  <p:nvPr/>
                </p:nvSpPr>
                <p:spPr>
                  <a:xfrm>
                    <a:off x="3338515" y="2373547"/>
                    <a:ext cx="86501" cy="91924"/>
                  </a:xfrm>
                  <a:prstGeom prst="ellipse">
                    <a:avLst/>
                  </a:prstGeom>
                  <a:solidFill>
                    <a:srgbClr val="FF0000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722159"/>
                    <a:endParaRPr lang="en-US" sz="1421" dirty="0">
                      <a:solidFill>
                        <a:prstClr val="white"/>
                      </a:solidFill>
                      <a:latin typeface="DEJAVU SANS" panose="020B0603030804020204" pitchFamily="34" charset="0"/>
                      <a:ea typeface="DEJAVU SANS" panose="020B0603030804020204" pitchFamily="34" charset="0"/>
                      <a:cs typeface="DEJAVU SANS" panose="020B0603030804020204" pitchFamily="34" charset="0"/>
                    </a:endParaRPr>
                  </a:p>
                </p:txBody>
              </p: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60" name="TextBox 159">
                      <a:extLst>
                        <a:ext uri="{FF2B5EF4-FFF2-40B4-BE49-F238E27FC236}">
                          <a16:creationId xmlns:a16="http://schemas.microsoft.com/office/drawing/2014/main" id="{C966C015-FB88-D99A-2E23-E725092329A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499198" y="2058022"/>
                      <a:ext cx="829937" cy="278891"/>
                    </a:xfrm>
                    <a:prstGeom prst="rect">
                      <a:avLst/>
                    </a:prstGeom>
                    <a:noFill/>
                    <a:ln w="12700">
                      <a:noFill/>
                    </a:ln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1051" i="1">
                                    <a:latin typeface="Cambria Math" panose="02040503050406030204" pitchFamily="18" charset="0"/>
                                    <a:ea typeface="DEJAVU SANS" panose="020B0603030804020204" pitchFamily="34" charset="0"/>
                                    <a:cs typeface="DEJAVU SANS" panose="020B0603030804020204" pitchFamily="34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l-GR" sz="1051" i="1">
                                    <a:latin typeface="DEJAVU SANS" panose="020B0603030804020204" pitchFamily="34" charset="0"/>
                                    <a:ea typeface="DEJAVU SANS" panose="020B0603030804020204" pitchFamily="34" charset="0"/>
                                    <a:cs typeface="DEJAVU SANS" panose="020B0603030804020204" pitchFamily="34" charset="0"/>
                                  </a:rPr>
                                  <m:t>Φ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1051">
                                    <a:latin typeface="DEJAVU SANS" panose="020B0603030804020204" pitchFamily="34" charset="0"/>
                                    <a:ea typeface="DEJAVU SANS" panose="020B0603030804020204" pitchFamily="34" charset="0"/>
                                    <a:cs typeface="DEJAVU SANS" panose="020B0603030804020204" pitchFamily="34" charset="0"/>
                                  </a:rPr>
                                  <m:t>N</m:t>
                                </m:r>
                                <m:sSubSup>
                                  <m:sSubSupPr>
                                    <m:ctrlPr>
                                      <a:rPr lang="en-US" sz="1051" i="1">
                                        <a:latin typeface="Cambria Math" panose="02040503050406030204" pitchFamily="18" charset="0"/>
                                        <a:ea typeface="DEJAVU SANS" panose="020B0603030804020204" pitchFamily="34" charset="0"/>
                                        <a:cs typeface="DEJAVU SANS" panose="020B0603030804020204" pitchFamily="3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051">
                                        <a:latin typeface="DEJAVU SANS" panose="020B0603030804020204" pitchFamily="34" charset="0"/>
                                        <a:ea typeface="DEJAVU SANS" panose="020B0603030804020204" pitchFamily="34" charset="0"/>
                                        <a:cs typeface="DEJAVU SANS" panose="020B0603030804020204" pitchFamily="34" charset="0"/>
                                      </a:rPr>
                                      <m:t>O</m:t>
                                    </m:r>
                                  </m:e>
                                  <m:sub>
                                    <m:r>
                                      <a:rPr lang="en-US" sz="1051">
                                        <a:latin typeface="DEJAVU SANS" panose="020B0603030804020204" pitchFamily="34" charset="0"/>
                                        <a:ea typeface="DEJAVU SANS" panose="020B0603030804020204" pitchFamily="34" charset="0"/>
                                        <a:cs typeface="DEJAVU SANS" panose="020B0603030804020204" pitchFamily="34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sz="1051">
                                        <a:latin typeface="DEJAVU SANS" panose="020B0603030804020204" pitchFamily="34" charset="0"/>
                                        <a:ea typeface="DEJAVU SANS" panose="020B0603030804020204" pitchFamily="34" charset="0"/>
                                        <a:cs typeface="DEJAVU SANS" panose="020B0603030804020204" pitchFamily="34" charset="0"/>
                                      </a:rPr>
                                      <m:t>∗</m:t>
                                    </m:r>
                                  </m:sup>
                                </m:sSubSup>
                                <m:r>
                                  <a:rPr lang="en-US" sz="1051">
                                    <a:latin typeface="DEJAVU SANS" panose="020B0603030804020204" pitchFamily="34" charset="0"/>
                                    <a:ea typeface="DEJAVU SANS" panose="020B0603030804020204" pitchFamily="34" charset="0"/>
                                    <a:cs typeface="DEJAVU SANS" panose="020B0603030804020204" pitchFamily="34" charset="0"/>
                                  </a:rPr>
                                  <m:t>+ </m:t>
                                </m:r>
                                <m:sSup>
                                  <m:sSupPr>
                                    <m:ctrlPr>
                                      <a:rPr lang="en-US" sz="1051" i="1">
                                        <a:latin typeface="Cambria Math" panose="02040503050406030204" pitchFamily="18" charset="0"/>
                                        <a:ea typeface="DEJAVU SANS" panose="020B0603030804020204" pitchFamily="34" charset="0"/>
                                        <a:cs typeface="DEJAVU SANS" panose="020B0603030804020204" pitchFamily="34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051">
                                        <a:latin typeface="DEJAVU SANS" panose="020B0603030804020204" pitchFamily="34" charset="0"/>
                                        <a:ea typeface="DEJAVU SANS" panose="020B0603030804020204" pitchFamily="34" charset="0"/>
                                        <a:cs typeface="DEJAVU SANS" panose="020B0603030804020204" pitchFamily="34" charset="0"/>
                                      </a:rPr>
                                      <m:t>O</m:t>
                                    </m:r>
                                  </m:e>
                                  <m:sup>
                                    <m:r>
                                      <a:rPr lang="en-US" sz="1051">
                                        <a:latin typeface="DEJAVU SANS" panose="020B0603030804020204" pitchFamily="34" charset="0"/>
                                        <a:ea typeface="DEJAVU SANS" panose="020B0603030804020204" pitchFamily="34" charset="0"/>
                                        <a:cs typeface="DEJAVU SANS" panose="020B0603030804020204" pitchFamily="34" charset="0"/>
                                      </a:rPr>
                                      <m:t>∗</m:t>
                                    </m:r>
                                  </m:sup>
                                </m:sSup>
                              </m:sub>
                            </m:sSub>
                          </m:oMath>
                        </m:oMathPara>
                      </a14:m>
                      <a:endParaRPr lang="en-US" sz="1051" dirty="0">
                        <a:latin typeface="DEJAVU SANS" panose="020B0603030804020204" pitchFamily="34" charset="0"/>
                        <a:ea typeface="DEJAVU SANS" panose="020B0603030804020204" pitchFamily="34" charset="0"/>
                        <a:cs typeface="DEJAVU SANS" panose="020B0603030804020204" pitchFamily="34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160" name="TextBox 159">
                      <a:extLst>
                        <a:ext uri="{FF2B5EF4-FFF2-40B4-BE49-F238E27FC236}">
                          <a16:creationId xmlns:a16="http://schemas.microsoft.com/office/drawing/2014/main" id="{C966C015-FB88-D99A-2E23-E725092329A9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499198" y="2058022"/>
                      <a:ext cx="829937" cy="278891"/>
                    </a:xfrm>
                    <a:prstGeom prst="rect">
                      <a:avLst/>
                    </a:prstGeom>
                    <a:blipFill>
                      <a:blip r:embed="rId22"/>
                      <a:stretch>
                        <a:fillRect b="-14286"/>
                      </a:stretch>
                    </a:blipFill>
                    <a:ln w="12700"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166" name="Freeform 165">
                <a:extLst>
                  <a:ext uri="{FF2B5EF4-FFF2-40B4-BE49-F238E27FC236}">
                    <a16:creationId xmlns:a16="http://schemas.microsoft.com/office/drawing/2014/main" id="{9E2C19DD-C48B-7904-BBED-1BF28C151F6B}"/>
                  </a:ext>
                </a:extLst>
              </p:cNvPr>
              <p:cNvSpPr/>
              <p:nvPr/>
            </p:nvSpPr>
            <p:spPr>
              <a:xfrm>
                <a:off x="851384" y="1121252"/>
                <a:ext cx="1895460" cy="1008577"/>
              </a:xfrm>
              <a:custGeom>
                <a:avLst/>
                <a:gdLst>
                  <a:gd name="connsiteX0" fmla="*/ 0 w 2074127"/>
                  <a:gd name="connsiteY0" fmla="*/ 1037292 h 1371829"/>
                  <a:gd name="connsiteX1" fmla="*/ 1003610 w 2074127"/>
                  <a:gd name="connsiteY1" fmla="*/ 3946 h 1371829"/>
                  <a:gd name="connsiteX2" fmla="*/ 2074127 w 2074127"/>
                  <a:gd name="connsiteY2" fmla="*/ 1371829 h 13718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074127" h="1371829">
                    <a:moveTo>
                      <a:pt x="0" y="1037292"/>
                    </a:moveTo>
                    <a:cubicBezTo>
                      <a:pt x="328961" y="492741"/>
                      <a:pt x="657922" y="-51810"/>
                      <a:pt x="1003610" y="3946"/>
                    </a:cubicBezTo>
                    <a:cubicBezTo>
                      <a:pt x="1349298" y="59702"/>
                      <a:pt x="1927922" y="1116590"/>
                      <a:pt x="2074127" y="1371829"/>
                    </a:cubicBezTo>
                  </a:path>
                </a:pathLst>
              </a:custGeom>
              <a:effectLst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endParaRPr>
              </a:p>
            </p:txBody>
          </p:sp>
          <p:cxnSp>
            <p:nvCxnSpPr>
              <p:cNvPr id="171" name="Straight Connector 170">
                <a:extLst>
                  <a:ext uri="{FF2B5EF4-FFF2-40B4-BE49-F238E27FC236}">
                    <a16:creationId xmlns:a16="http://schemas.microsoft.com/office/drawing/2014/main" id="{76D38303-B38F-0632-F17C-C38171C27EC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03499" y="1882983"/>
                <a:ext cx="460423" cy="0"/>
              </a:xfrm>
              <a:prstGeom prst="line">
                <a:avLst/>
              </a:prstGeom>
              <a:ln w="38100"/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3" name="Straight Connector 172">
                <a:extLst>
                  <a:ext uri="{FF2B5EF4-FFF2-40B4-BE49-F238E27FC236}">
                    <a16:creationId xmlns:a16="http://schemas.microsoft.com/office/drawing/2014/main" id="{BF158C9B-EDBB-FE6E-1984-A176E840C76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40370" y="2125790"/>
                <a:ext cx="460423" cy="0"/>
              </a:xfrm>
              <a:prstGeom prst="line">
                <a:avLst/>
              </a:prstGeom>
              <a:ln w="38100"/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179" name="Group 178">
                <a:extLst>
                  <a:ext uri="{FF2B5EF4-FFF2-40B4-BE49-F238E27FC236}">
                    <a16:creationId xmlns:a16="http://schemas.microsoft.com/office/drawing/2014/main" id="{500F977E-105E-6949-E844-CA52768E3C0E}"/>
                  </a:ext>
                </a:extLst>
              </p:cNvPr>
              <p:cNvGrpSpPr/>
              <p:nvPr/>
            </p:nvGrpSpPr>
            <p:grpSpPr>
              <a:xfrm>
                <a:off x="1653181" y="1188079"/>
                <a:ext cx="115158" cy="696858"/>
                <a:chOff x="-429597" y="1242452"/>
                <a:chExt cx="184027" cy="1074972"/>
              </a:xfrm>
            </p:grpSpPr>
            <p:cxnSp>
              <p:nvCxnSpPr>
                <p:cNvPr id="175" name="Straight Connector 174">
                  <a:extLst>
                    <a:ext uri="{FF2B5EF4-FFF2-40B4-BE49-F238E27FC236}">
                      <a16:creationId xmlns:a16="http://schemas.microsoft.com/office/drawing/2014/main" id="{1E24EA02-3F59-2040-9797-773E8DE42B3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-334588" y="1251514"/>
                  <a:ext cx="0" cy="106591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6" name="Straight Connector 175">
                  <a:extLst>
                    <a:ext uri="{FF2B5EF4-FFF2-40B4-BE49-F238E27FC236}">
                      <a16:creationId xmlns:a16="http://schemas.microsoft.com/office/drawing/2014/main" id="{B73F4976-895E-96CC-86BC-F2A8B3BC7BF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-428154" y="1242452"/>
                  <a:ext cx="182584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8" name="Straight Connector 177">
                  <a:extLst>
                    <a:ext uri="{FF2B5EF4-FFF2-40B4-BE49-F238E27FC236}">
                      <a16:creationId xmlns:a16="http://schemas.microsoft.com/office/drawing/2014/main" id="{42A9A448-01FF-1B8A-3D8D-63000ED2BF6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-429597" y="2308362"/>
                  <a:ext cx="182584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19960126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Rectangle 121">
            <a:extLst>
              <a:ext uri="{FF2B5EF4-FFF2-40B4-BE49-F238E27FC236}">
                <a16:creationId xmlns:a16="http://schemas.microsoft.com/office/drawing/2014/main" id="{D94EEE73-4148-A8F4-A597-77216E290820}"/>
              </a:ext>
            </a:extLst>
          </p:cNvPr>
          <p:cNvSpPr/>
          <p:nvPr/>
        </p:nvSpPr>
        <p:spPr>
          <a:xfrm>
            <a:off x="2206638" y="17904353"/>
            <a:ext cx="3975223" cy="2402134"/>
          </a:xfrm>
          <a:prstGeom prst="rect">
            <a:avLst/>
          </a:prstGeom>
          <a:solidFill>
            <a:srgbClr val="DDE7F3"/>
          </a:solidFill>
          <a:ln w="9525" cap="flat" cmpd="sng" algn="ctr">
            <a:noFill/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12700"/>
          </a:effectLst>
        </p:spPr>
        <p:txBody>
          <a:bodyPr rtlCol="0" anchor="ctr"/>
          <a:lstStyle/>
          <a:p>
            <a:pPr algn="ctr" defTabSz="306533">
              <a:defRPr/>
            </a:pPr>
            <a:endParaRPr lang="en-US" sz="1207" dirty="0">
              <a:solidFill>
                <a:prstClr val="white"/>
              </a:solidFill>
              <a:latin typeface="Arial" panose="020B0604020202020204"/>
              <a:ea typeface="+mn-ea"/>
            </a:endParaRPr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C906D7D2-DE39-CF00-A98E-84EDCDE0E2B8}"/>
              </a:ext>
            </a:extLst>
          </p:cNvPr>
          <p:cNvSpPr/>
          <p:nvPr/>
        </p:nvSpPr>
        <p:spPr>
          <a:xfrm>
            <a:off x="2244302" y="19376885"/>
            <a:ext cx="421945" cy="443705"/>
          </a:xfrm>
          <a:prstGeom prst="ellipse">
            <a:avLst/>
          </a:prstGeom>
          <a:solidFill>
            <a:srgbClr val="E5D8C8"/>
          </a:solidFill>
          <a:ln w="57150">
            <a:solidFill>
              <a:srgbClr val="A78966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41" dirty="0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5B2E7187-8C5A-0216-05B7-EBA7238216FD}"/>
              </a:ext>
            </a:extLst>
          </p:cNvPr>
          <p:cNvSpPr/>
          <p:nvPr/>
        </p:nvSpPr>
        <p:spPr>
          <a:xfrm>
            <a:off x="2666246" y="19376885"/>
            <a:ext cx="421945" cy="443705"/>
          </a:xfrm>
          <a:prstGeom prst="ellipse">
            <a:avLst/>
          </a:prstGeom>
          <a:solidFill>
            <a:srgbClr val="BBDADD"/>
          </a:solidFill>
          <a:ln w="57150">
            <a:solidFill>
              <a:srgbClr val="003D44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41" dirty="0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ADDC629B-1CAE-3AD9-3558-6838EB5D1B24}"/>
              </a:ext>
            </a:extLst>
          </p:cNvPr>
          <p:cNvSpPr/>
          <p:nvPr/>
        </p:nvSpPr>
        <p:spPr>
          <a:xfrm>
            <a:off x="3088191" y="19376885"/>
            <a:ext cx="421945" cy="443705"/>
          </a:xfrm>
          <a:prstGeom prst="ellipse">
            <a:avLst/>
          </a:prstGeom>
          <a:solidFill>
            <a:srgbClr val="E5D8C8"/>
          </a:solidFill>
          <a:ln w="57150">
            <a:solidFill>
              <a:srgbClr val="A78966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41" dirty="0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B699B723-DE86-1A52-2808-19F4F54CBCB0}"/>
              </a:ext>
            </a:extLst>
          </p:cNvPr>
          <p:cNvSpPr/>
          <p:nvPr/>
        </p:nvSpPr>
        <p:spPr>
          <a:xfrm>
            <a:off x="3510136" y="19376883"/>
            <a:ext cx="421945" cy="443705"/>
          </a:xfrm>
          <a:prstGeom prst="ellipse">
            <a:avLst/>
          </a:prstGeom>
          <a:solidFill>
            <a:srgbClr val="E5D8C8"/>
          </a:solidFill>
          <a:ln w="57150">
            <a:solidFill>
              <a:srgbClr val="A78966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41" dirty="0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67982581-A6AB-3110-3181-138E22482CC1}"/>
              </a:ext>
            </a:extLst>
          </p:cNvPr>
          <p:cNvSpPr/>
          <p:nvPr/>
        </p:nvSpPr>
        <p:spPr>
          <a:xfrm>
            <a:off x="3953512" y="19366667"/>
            <a:ext cx="421945" cy="443705"/>
          </a:xfrm>
          <a:prstGeom prst="ellipse">
            <a:avLst/>
          </a:prstGeom>
          <a:solidFill>
            <a:srgbClr val="BBDADD"/>
          </a:solidFill>
          <a:ln w="57150"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41" dirty="0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B0277621-2344-14B9-30C6-43D10B97EDAF}"/>
              </a:ext>
            </a:extLst>
          </p:cNvPr>
          <p:cNvSpPr/>
          <p:nvPr/>
        </p:nvSpPr>
        <p:spPr>
          <a:xfrm>
            <a:off x="4392914" y="19376885"/>
            <a:ext cx="421945" cy="443705"/>
          </a:xfrm>
          <a:prstGeom prst="ellipse">
            <a:avLst/>
          </a:prstGeom>
          <a:solidFill>
            <a:srgbClr val="E5D8C8"/>
          </a:solidFill>
          <a:ln w="57150">
            <a:solidFill>
              <a:srgbClr val="A78966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41" dirty="0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8ED1794E-B0C5-C033-C19C-E5F8955066C9}"/>
              </a:ext>
            </a:extLst>
          </p:cNvPr>
          <p:cNvSpPr/>
          <p:nvPr/>
        </p:nvSpPr>
        <p:spPr>
          <a:xfrm>
            <a:off x="4814859" y="19376885"/>
            <a:ext cx="421945" cy="443705"/>
          </a:xfrm>
          <a:prstGeom prst="ellipse">
            <a:avLst/>
          </a:prstGeom>
          <a:solidFill>
            <a:srgbClr val="E5D8C8"/>
          </a:solidFill>
          <a:ln w="57150">
            <a:solidFill>
              <a:srgbClr val="A78966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41" dirty="0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FA22D44B-B865-00A3-13B4-E9D9DCB9E11F}"/>
              </a:ext>
            </a:extLst>
          </p:cNvPr>
          <p:cNvSpPr/>
          <p:nvPr/>
        </p:nvSpPr>
        <p:spPr>
          <a:xfrm>
            <a:off x="5236804" y="19376885"/>
            <a:ext cx="421945" cy="443705"/>
          </a:xfrm>
          <a:prstGeom prst="ellipse">
            <a:avLst/>
          </a:prstGeom>
          <a:solidFill>
            <a:srgbClr val="BBDADD"/>
          </a:solidFill>
          <a:ln w="57150">
            <a:solidFill>
              <a:srgbClr val="003D44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41" dirty="0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D63A86B2-FFD6-71AC-91BC-95F5A6135D3E}"/>
              </a:ext>
            </a:extLst>
          </p:cNvPr>
          <p:cNvSpPr/>
          <p:nvPr/>
        </p:nvSpPr>
        <p:spPr>
          <a:xfrm>
            <a:off x="5658749" y="19376883"/>
            <a:ext cx="421945" cy="443705"/>
          </a:xfrm>
          <a:prstGeom prst="ellipse">
            <a:avLst/>
          </a:prstGeom>
          <a:solidFill>
            <a:srgbClr val="E5D8C8"/>
          </a:solidFill>
          <a:ln w="57150">
            <a:solidFill>
              <a:srgbClr val="A78966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41" dirty="0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CA52D90E-E5CA-F228-356B-69F329DCA0EA}"/>
              </a:ext>
            </a:extLst>
          </p:cNvPr>
          <p:cNvSpPr/>
          <p:nvPr/>
        </p:nvSpPr>
        <p:spPr>
          <a:xfrm>
            <a:off x="2244302" y="19831887"/>
            <a:ext cx="421945" cy="443705"/>
          </a:xfrm>
          <a:prstGeom prst="ellipse">
            <a:avLst/>
          </a:prstGeom>
          <a:solidFill>
            <a:srgbClr val="E5D8C8"/>
          </a:solidFill>
          <a:ln w="57150">
            <a:solidFill>
              <a:srgbClr val="A78966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8EF0C232-DD49-F202-744E-E04735F124A4}"/>
              </a:ext>
            </a:extLst>
          </p:cNvPr>
          <p:cNvSpPr/>
          <p:nvPr/>
        </p:nvSpPr>
        <p:spPr>
          <a:xfrm>
            <a:off x="2666246" y="19831887"/>
            <a:ext cx="421945" cy="443705"/>
          </a:xfrm>
          <a:prstGeom prst="ellipse">
            <a:avLst/>
          </a:prstGeom>
          <a:solidFill>
            <a:srgbClr val="E5D8C8"/>
          </a:solidFill>
          <a:ln w="57150">
            <a:solidFill>
              <a:srgbClr val="A78966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6D860BC9-46E1-8E01-36B8-077BF4AEBEF8}"/>
              </a:ext>
            </a:extLst>
          </p:cNvPr>
          <p:cNvSpPr/>
          <p:nvPr/>
        </p:nvSpPr>
        <p:spPr>
          <a:xfrm>
            <a:off x="3088191" y="19831887"/>
            <a:ext cx="421945" cy="443705"/>
          </a:xfrm>
          <a:prstGeom prst="ellipse">
            <a:avLst/>
          </a:prstGeom>
          <a:solidFill>
            <a:srgbClr val="E5D8C8"/>
          </a:solidFill>
          <a:ln w="57150">
            <a:solidFill>
              <a:srgbClr val="A78966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9CB5F9E9-A862-E4D7-9123-BEBC637D6599}"/>
              </a:ext>
            </a:extLst>
          </p:cNvPr>
          <p:cNvSpPr/>
          <p:nvPr/>
        </p:nvSpPr>
        <p:spPr>
          <a:xfrm>
            <a:off x="3510136" y="19831885"/>
            <a:ext cx="421945" cy="443705"/>
          </a:xfrm>
          <a:prstGeom prst="ellipse">
            <a:avLst/>
          </a:prstGeom>
          <a:solidFill>
            <a:srgbClr val="E5D8C8"/>
          </a:solidFill>
          <a:ln w="57150">
            <a:solidFill>
              <a:srgbClr val="A78966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BDE8AD5A-4990-ECA6-1AAD-907221F5F030}"/>
              </a:ext>
            </a:extLst>
          </p:cNvPr>
          <p:cNvSpPr/>
          <p:nvPr/>
        </p:nvSpPr>
        <p:spPr>
          <a:xfrm>
            <a:off x="3942034" y="19836577"/>
            <a:ext cx="421945" cy="443705"/>
          </a:xfrm>
          <a:prstGeom prst="ellipse">
            <a:avLst/>
          </a:prstGeom>
          <a:solidFill>
            <a:srgbClr val="E5D8C8"/>
          </a:solidFill>
          <a:ln w="57150">
            <a:solidFill>
              <a:srgbClr val="A78966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E9674064-D531-B59F-ED99-8550DDD7B8E6}"/>
              </a:ext>
            </a:extLst>
          </p:cNvPr>
          <p:cNvSpPr/>
          <p:nvPr/>
        </p:nvSpPr>
        <p:spPr>
          <a:xfrm>
            <a:off x="4392914" y="19831887"/>
            <a:ext cx="421945" cy="443705"/>
          </a:xfrm>
          <a:prstGeom prst="ellipse">
            <a:avLst/>
          </a:prstGeom>
          <a:solidFill>
            <a:srgbClr val="E5D8C8"/>
          </a:solidFill>
          <a:ln w="57150">
            <a:solidFill>
              <a:srgbClr val="A78966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1D4D4833-0DEA-8690-7DB8-0B274378028E}"/>
              </a:ext>
            </a:extLst>
          </p:cNvPr>
          <p:cNvSpPr/>
          <p:nvPr/>
        </p:nvSpPr>
        <p:spPr>
          <a:xfrm>
            <a:off x="4814859" y="19831887"/>
            <a:ext cx="421945" cy="443705"/>
          </a:xfrm>
          <a:prstGeom prst="ellipse">
            <a:avLst/>
          </a:prstGeom>
          <a:solidFill>
            <a:srgbClr val="E5D8C8"/>
          </a:solidFill>
          <a:ln w="57150">
            <a:solidFill>
              <a:srgbClr val="A78966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Oval 138">
            <a:extLst>
              <a:ext uri="{FF2B5EF4-FFF2-40B4-BE49-F238E27FC236}">
                <a16:creationId xmlns:a16="http://schemas.microsoft.com/office/drawing/2014/main" id="{D6CE432D-6455-1003-7E27-DD89738F3708}"/>
              </a:ext>
            </a:extLst>
          </p:cNvPr>
          <p:cNvSpPr/>
          <p:nvPr/>
        </p:nvSpPr>
        <p:spPr>
          <a:xfrm>
            <a:off x="5236804" y="19831887"/>
            <a:ext cx="421945" cy="443705"/>
          </a:xfrm>
          <a:prstGeom prst="ellipse">
            <a:avLst/>
          </a:prstGeom>
          <a:solidFill>
            <a:srgbClr val="E5D8C8"/>
          </a:solidFill>
          <a:ln w="57150">
            <a:solidFill>
              <a:srgbClr val="A78966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Oval 139">
            <a:extLst>
              <a:ext uri="{FF2B5EF4-FFF2-40B4-BE49-F238E27FC236}">
                <a16:creationId xmlns:a16="http://schemas.microsoft.com/office/drawing/2014/main" id="{1F1EEB52-8FAE-D036-50C6-5A96E7C44864}"/>
              </a:ext>
            </a:extLst>
          </p:cNvPr>
          <p:cNvSpPr/>
          <p:nvPr/>
        </p:nvSpPr>
        <p:spPr>
          <a:xfrm>
            <a:off x="5658749" y="19831885"/>
            <a:ext cx="421945" cy="443705"/>
          </a:xfrm>
          <a:prstGeom prst="ellipse">
            <a:avLst/>
          </a:prstGeom>
          <a:solidFill>
            <a:srgbClr val="E5D8C8"/>
          </a:solidFill>
          <a:ln w="57150">
            <a:solidFill>
              <a:srgbClr val="A78966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6E44A6D6-6BD9-76EB-6C70-533E999E84B4}"/>
              </a:ext>
            </a:extLst>
          </p:cNvPr>
          <p:cNvGrpSpPr/>
          <p:nvPr/>
        </p:nvGrpSpPr>
        <p:grpSpPr>
          <a:xfrm>
            <a:off x="3638097" y="18806276"/>
            <a:ext cx="554907" cy="564958"/>
            <a:chOff x="2134882" y="2874264"/>
            <a:chExt cx="595994" cy="570992"/>
          </a:xfrm>
        </p:grpSpPr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EC165788-2434-24FB-D5A0-06FB6742B91A}"/>
                </a:ext>
              </a:extLst>
            </p:cNvPr>
            <p:cNvSpPr/>
            <p:nvPr/>
          </p:nvSpPr>
          <p:spPr>
            <a:xfrm>
              <a:off x="2493132" y="3191256"/>
              <a:ext cx="237744" cy="237744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9800"/>
              <a:endParaRPr lang="en-US" sz="905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A3B2EFE8-2F07-B755-07FE-DD1681A46048}"/>
                </a:ext>
              </a:extLst>
            </p:cNvPr>
            <p:cNvSpPr/>
            <p:nvPr/>
          </p:nvSpPr>
          <p:spPr>
            <a:xfrm>
              <a:off x="2291964" y="3072384"/>
              <a:ext cx="274320" cy="274320"/>
            </a:xfrm>
            <a:prstGeom prst="ellipse">
              <a:avLst/>
            </a:prstGeom>
            <a:solidFill>
              <a:srgbClr val="1B1B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9800"/>
              <a:endParaRPr lang="en-US" sz="905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03856750-2CB4-2960-E786-8F55968BEA84}"/>
                </a:ext>
              </a:extLst>
            </p:cNvPr>
            <p:cNvSpPr/>
            <p:nvPr/>
          </p:nvSpPr>
          <p:spPr>
            <a:xfrm>
              <a:off x="2310252" y="2874264"/>
              <a:ext cx="237744" cy="237744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9800"/>
              <a:endParaRPr lang="en-US" sz="905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FBAE52E0-15ED-8F3E-6182-3D1606A15AD0}"/>
                </a:ext>
              </a:extLst>
            </p:cNvPr>
            <p:cNvSpPr/>
            <p:nvPr/>
          </p:nvSpPr>
          <p:spPr>
            <a:xfrm>
              <a:off x="2134882" y="3207512"/>
              <a:ext cx="237744" cy="237744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9800"/>
              <a:endParaRPr lang="en-US" sz="905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142" name="Oval 141">
            <a:extLst>
              <a:ext uri="{FF2B5EF4-FFF2-40B4-BE49-F238E27FC236}">
                <a16:creationId xmlns:a16="http://schemas.microsoft.com/office/drawing/2014/main" id="{EA115E33-3A62-A9ED-550B-8C5F50E2A56B}"/>
              </a:ext>
            </a:extLst>
          </p:cNvPr>
          <p:cNvSpPr/>
          <p:nvPr/>
        </p:nvSpPr>
        <p:spPr>
          <a:xfrm>
            <a:off x="2325512" y="18745127"/>
            <a:ext cx="244684" cy="246062"/>
          </a:xfrm>
          <a:prstGeom prst="ellipse">
            <a:avLst/>
          </a:prstGeom>
          <a:solidFill>
            <a:srgbClr val="EDAAAC"/>
          </a:solidFill>
          <a:ln>
            <a:solidFill>
              <a:srgbClr val="EDAAAC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7" dirty="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143" name="Oval 142">
            <a:extLst>
              <a:ext uri="{FF2B5EF4-FFF2-40B4-BE49-F238E27FC236}">
                <a16:creationId xmlns:a16="http://schemas.microsoft.com/office/drawing/2014/main" id="{2AADAA34-338B-B1DD-B226-B5FDD93E5A30}"/>
              </a:ext>
            </a:extLst>
          </p:cNvPr>
          <p:cNvSpPr/>
          <p:nvPr/>
        </p:nvSpPr>
        <p:spPr>
          <a:xfrm>
            <a:off x="3165789" y="18558842"/>
            <a:ext cx="244684" cy="246062"/>
          </a:xfrm>
          <a:prstGeom prst="ellipse">
            <a:avLst/>
          </a:prstGeom>
          <a:solidFill>
            <a:srgbClr val="EDAAAC"/>
          </a:solidFill>
          <a:ln>
            <a:solidFill>
              <a:srgbClr val="EDAAAC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7" dirty="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144" name="Oval 143">
            <a:extLst>
              <a:ext uri="{FF2B5EF4-FFF2-40B4-BE49-F238E27FC236}">
                <a16:creationId xmlns:a16="http://schemas.microsoft.com/office/drawing/2014/main" id="{BAC03FA0-B8FD-52E7-E8AA-E63022D780A1}"/>
              </a:ext>
            </a:extLst>
          </p:cNvPr>
          <p:cNvSpPr/>
          <p:nvPr/>
        </p:nvSpPr>
        <p:spPr>
          <a:xfrm>
            <a:off x="3648873" y="18521669"/>
            <a:ext cx="244684" cy="246062"/>
          </a:xfrm>
          <a:prstGeom prst="ellipse">
            <a:avLst/>
          </a:prstGeom>
          <a:solidFill>
            <a:srgbClr val="EDAAAC"/>
          </a:solidFill>
          <a:ln>
            <a:solidFill>
              <a:srgbClr val="EDAAAC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7" dirty="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145" name="Oval 144">
            <a:extLst>
              <a:ext uri="{FF2B5EF4-FFF2-40B4-BE49-F238E27FC236}">
                <a16:creationId xmlns:a16="http://schemas.microsoft.com/office/drawing/2014/main" id="{33C65B89-7579-7DC4-95E8-1AAEFB7C3866}"/>
              </a:ext>
            </a:extLst>
          </p:cNvPr>
          <p:cNvSpPr/>
          <p:nvPr/>
        </p:nvSpPr>
        <p:spPr>
          <a:xfrm>
            <a:off x="4295771" y="18610007"/>
            <a:ext cx="244684" cy="246062"/>
          </a:xfrm>
          <a:prstGeom prst="ellipse">
            <a:avLst/>
          </a:prstGeom>
          <a:solidFill>
            <a:srgbClr val="EDAAAC"/>
          </a:solidFill>
          <a:ln>
            <a:solidFill>
              <a:srgbClr val="EDAAAC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7" dirty="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146" name="Oval 145">
            <a:extLst>
              <a:ext uri="{FF2B5EF4-FFF2-40B4-BE49-F238E27FC236}">
                <a16:creationId xmlns:a16="http://schemas.microsoft.com/office/drawing/2014/main" id="{3752F965-9FD2-E1C5-61AD-04D7BEE78FB9}"/>
              </a:ext>
            </a:extLst>
          </p:cNvPr>
          <p:cNvSpPr/>
          <p:nvPr/>
        </p:nvSpPr>
        <p:spPr>
          <a:xfrm>
            <a:off x="4733835" y="18626887"/>
            <a:ext cx="244684" cy="246062"/>
          </a:xfrm>
          <a:prstGeom prst="ellipse">
            <a:avLst/>
          </a:prstGeom>
          <a:solidFill>
            <a:srgbClr val="EDAAAC"/>
          </a:solidFill>
          <a:ln>
            <a:solidFill>
              <a:srgbClr val="EDAAAC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7" dirty="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147" name="Oval 146">
            <a:extLst>
              <a:ext uri="{FF2B5EF4-FFF2-40B4-BE49-F238E27FC236}">
                <a16:creationId xmlns:a16="http://schemas.microsoft.com/office/drawing/2014/main" id="{1587F485-4634-4C29-E542-4245AE778ACE}"/>
              </a:ext>
            </a:extLst>
          </p:cNvPr>
          <p:cNvSpPr/>
          <p:nvPr/>
        </p:nvSpPr>
        <p:spPr>
          <a:xfrm>
            <a:off x="5305007" y="18681873"/>
            <a:ext cx="244684" cy="246062"/>
          </a:xfrm>
          <a:prstGeom prst="ellipse">
            <a:avLst/>
          </a:prstGeom>
          <a:solidFill>
            <a:srgbClr val="EDAAAC"/>
          </a:solidFill>
          <a:ln>
            <a:solidFill>
              <a:srgbClr val="EDAAAC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7" dirty="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148" name="Oval 147">
            <a:extLst>
              <a:ext uri="{FF2B5EF4-FFF2-40B4-BE49-F238E27FC236}">
                <a16:creationId xmlns:a16="http://schemas.microsoft.com/office/drawing/2014/main" id="{B2D59213-BE2E-B4B1-492A-1781E253DF3B}"/>
              </a:ext>
            </a:extLst>
          </p:cNvPr>
          <p:cNvSpPr/>
          <p:nvPr/>
        </p:nvSpPr>
        <p:spPr>
          <a:xfrm>
            <a:off x="5883796" y="18782152"/>
            <a:ext cx="244684" cy="246062"/>
          </a:xfrm>
          <a:prstGeom prst="ellipse">
            <a:avLst/>
          </a:prstGeom>
          <a:solidFill>
            <a:srgbClr val="EDAAAC"/>
          </a:solidFill>
          <a:ln>
            <a:solidFill>
              <a:srgbClr val="EDAAAC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7" dirty="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149" name="Oval 148">
            <a:extLst>
              <a:ext uri="{FF2B5EF4-FFF2-40B4-BE49-F238E27FC236}">
                <a16:creationId xmlns:a16="http://schemas.microsoft.com/office/drawing/2014/main" id="{D75A3299-FE9C-2B46-99D5-A419819E5D52}"/>
              </a:ext>
            </a:extLst>
          </p:cNvPr>
          <p:cNvSpPr/>
          <p:nvPr/>
        </p:nvSpPr>
        <p:spPr>
          <a:xfrm>
            <a:off x="2522713" y="18113976"/>
            <a:ext cx="244684" cy="246062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4FF1DAFC-87FD-E25A-C14E-A08BEA910E5C}"/>
              </a:ext>
            </a:extLst>
          </p:cNvPr>
          <p:cNvSpPr/>
          <p:nvPr/>
        </p:nvSpPr>
        <p:spPr>
          <a:xfrm>
            <a:off x="2943354" y="18180921"/>
            <a:ext cx="244684" cy="246062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151" name="Oval 150">
            <a:extLst>
              <a:ext uri="{FF2B5EF4-FFF2-40B4-BE49-F238E27FC236}">
                <a16:creationId xmlns:a16="http://schemas.microsoft.com/office/drawing/2014/main" id="{1B1CB165-C9E0-75CE-3B4F-E5C7F0BBD3AD}"/>
              </a:ext>
            </a:extLst>
          </p:cNvPr>
          <p:cNvSpPr/>
          <p:nvPr/>
        </p:nvSpPr>
        <p:spPr>
          <a:xfrm>
            <a:off x="4528999" y="18279615"/>
            <a:ext cx="244684" cy="246062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152" name="Oval 151">
            <a:extLst>
              <a:ext uri="{FF2B5EF4-FFF2-40B4-BE49-F238E27FC236}">
                <a16:creationId xmlns:a16="http://schemas.microsoft.com/office/drawing/2014/main" id="{1D04C404-3C01-C6E3-5EC6-155B9559524D}"/>
              </a:ext>
            </a:extLst>
          </p:cNvPr>
          <p:cNvSpPr/>
          <p:nvPr/>
        </p:nvSpPr>
        <p:spPr>
          <a:xfrm>
            <a:off x="5282455" y="18094159"/>
            <a:ext cx="244684" cy="246062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+</a:t>
            </a:r>
          </a:p>
        </p:txBody>
      </p: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6A909409-557F-757B-3D02-355C181A86E2}"/>
              </a:ext>
            </a:extLst>
          </p:cNvPr>
          <p:cNvGrpSpPr/>
          <p:nvPr/>
        </p:nvGrpSpPr>
        <p:grpSpPr>
          <a:xfrm rot="14608052">
            <a:off x="4899358" y="18975275"/>
            <a:ext cx="403923" cy="561795"/>
            <a:chOff x="6450859" y="29107377"/>
            <a:chExt cx="450310" cy="629839"/>
          </a:xfrm>
        </p:grpSpPr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A1CF5E6A-EA74-728D-F6F5-8C6C73F8B6F7}"/>
                </a:ext>
              </a:extLst>
            </p:cNvPr>
            <p:cNvSpPr/>
            <p:nvPr/>
          </p:nvSpPr>
          <p:spPr>
            <a:xfrm>
              <a:off x="6614826" y="29325915"/>
              <a:ext cx="286343" cy="302592"/>
            </a:xfrm>
            <a:prstGeom prst="ellipse">
              <a:avLst/>
            </a:prstGeom>
            <a:solidFill>
              <a:srgbClr val="1B1B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9800"/>
              <a:endParaRPr lang="en-US" sz="905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710D18E4-4641-8467-C917-B0B72185E825}"/>
                </a:ext>
              </a:extLst>
            </p:cNvPr>
            <p:cNvSpPr/>
            <p:nvPr/>
          </p:nvSpPr>
          <p:spPr>
            <a:xfrm>
              <a:off x="6633915" y="29107377"/>
              <a:ext cx="248164" cy="262246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9800"/>
              <a:endParaRPr lang="en-US" sz="905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86ADE7A1-DB70-1579-0DCF-1D01F7CE5217}"/>
                </a:ext>
              </a:extLst>
            </p:cNvPr>
            <p:cNvSpPr/>
            <p:nvPr/>
          </p:nvSpPr>
          <p:spPr>
            <a:xfrm>
              <a:off x="6450859" y="29474970"/>
              <a:ext cx="248164" cy="262246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9800"/>
              <a:endParaRPr lang="en-US" sz="905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cxnSp>
        <p:nvCxnSpPr>
          <p:cNvPr id="154" name="Straight Arrow Connector 153">
            <a:extLst>
              <a:ext uri="{FF2B5EF4-FFF2-40B4-BE49-F238E27FC236}">
                <a16:creationId xmlns:a16="http://schemas.microsoft.com/office/drawing/2014/main" id="{1878404F-39F1-037A-45EF-D46E3809B8E7}"/>
              </a:ext>
            </a:extLst>
          </p:cNvPr>
          <p:cNvCxnSpPr/>
          <p:nvPr/>
        </p:nvCxnSpPr>
        <p:spPr>
          <a:xfrm>
            <a:off x="4242571" y="19143412"/>
            <a:ext cx="525328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2" name="Oval 161">
            <a:extLst>
              <a:ext uri="{FF2B5EF4-FFF2-40B4-BE49-F238E27FC236}">
                <a16:creationId xmlns:a16="http://schemas.microsoft.com/office/drawing/2014/main" id="{CF38FAA0-7889-E7EF-B911-AA7F63DA0D23}"/>
              </a:ext>
            </a:extLst>
          </p:cNvPr>
          <p:cNvSpPr/>
          <p:nvPr/>
        </p:nvSpPr>
        <p:spPr>
          <a:xfrm>
            <a:off x="2904301" y="18842577"/>
            <a:ext cx="221354" cy="235232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9800"/>
            <a:endParaRPr lang="en-US" sz="905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3" name="Oval 162">
            <a:extLst>
              <a:ext uri="{FF2B5EF4-FFF2-40B4-BE49-F238E27FC236}">
                <a16:creationId xmlns:a16="http://schemas.microsoft.com/office/drawing/2014/main" id="{22CBA21C-B07C-B182-0B2F-53885CDF9C6D}"/>
              </a:ext>
            </a:extLst>
          </p:cNvPr>
          <p:cNvSpPr/>
          <p:nvPr/>
        </p:nvSpPr>
        <p:spPr>
          <a:xfrm>
            <a:off x="2717002" y="18724961"/>
            <a:ext cx="255408" cy="271421"/>
          </a:xfrm>
          <a:prstGeom prst="ellipse">
            <a:avLst/>
          </a:prstGeom>
          <a:solidFill>
            <a:srgbClr val="1B1B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9800"/>
            <a:endParaRPr lang="en-US" sz="905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4" name="Oval 163">
            <a:extLst>
              <a:ext uri="{FF2B5EF4-FFF2-40B4-BE49-F238E27FC236}">
                <a16:creationId xmlns:a16="http://schemas.microsoft.com/office/drawing/2014/main" id="{8B9A1CEE-6047-77E6-E203-60DD7B9ADCDA}"/>
              </a:ext>
            </a:extLst>
          </p:cNvPr>
          <p:cNvSpPr/>
          <p:nvPr/>
        </p:nvSpPr>
        <p:spPr>
          <a:xfrm>
            <a:off x="2734029" y="18528934"/>
            <a:ext cx="221354" cy="235232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9800"/>
            <a:endParaRPr lang="en-US" sz="905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5" name="Oval 164">
            <a:extLst>
              <a:ext uri="{FF2B5EF4-FFF2-40B4-BE49-F238E27FC236}">
                <a16:creationId xmlns:a16="http://schemas.microsoft.com/office/drawing/2014/main" id="{1733D33D-FC1E-E826-7E56-8FA382B75BEA}"/>
              </a:ext>
            </a:extLst>
          </p:cNvPr>
          <p:cNvSpPr/>
          <p:nvPr/>
        </p:nvSpPr>
        <p:spPr>
          <a:xfrm>
            <a:off x="2570748" y="18858661"/>
            <a:ext cx="221354" cy="235232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9800"/>
            <a:endParaRPr lang="en-US" sz="905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6" name="Oval 165">
            <a:extLst>
              <a:ext uri="{FF2B5EF4-FFF2-40B4-BE49-F238E27FC236}">
                <a16:creationId xmlns:a16="http://schemas.microsoft.com/office/drawing/2014/main" id="{711CEE4C-C8C8-4D8B-DBFD-A03626B31E46}"/>
              </a:ext>
            </a:extLst>
          </p:cNvPr>
          <p:cNvSpPr/>
          <p:nvPr/>
        </p:nvSpPr>
        <p:spPr>
          <a:xfrm>
            <a:off x="5563834" y="19156555"/>
            <a:ext cx="221354" cy="235232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9800"/>
            <a:endParaRPr lang="en-US" sz="905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8" name="Freeform 167">
            <a:extLst>
              <a:ext uri="{FF2B5EF4-FFF2-40B4-BE49-F238E27FC236}">
                <a16:creationId xmlns:a16="http://schemas.microsoft.com/office/drawing/2014/main" id="{E865C65D-65CC-5C7A-32E9-374E48E576C7}"/>
              </a:ext>
            </a:extLst>
          </p:cNvPr>
          <p:cNvSpPr/>
          <p:nvPr/>
        </p:nvSpPr>
        <p:spPr>
          <a:xfrm>
            <a:off x="3125655" y="19077809"/>
            <a:ext cx="452821" cy="142105"/>
          </a:xfrm>
          <a:custGeom>
            <a:avLst/>
            <a:gdLst>
              <a:gd name="connsiteX0" fmla="*/ 0 w 640748"/>
              <a:gd name="connsiteY0" fmla="*/ 0 h 667446"/>
              <a:gd name="connsiteX1" fmla="*/ 226932 w 640748"/>
              <a:gd name="connsiteY1" fmla="*/ 513933 h 667446"/>
              <a:gd name="connsiteX2" fmla="*/ 640748 w 640748"/>
              <a:gd name="connsiteY2" fmla="*/ 667446 h 667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40748" h="667446">
                <a:moveTo>
                  <a:pt x="0" y="0"/>
                </a:moveTo>
                <a:cubicBezTo>
                  <a:pt x="60070" y="201346"/>
                  <a:pt x="120141" y="402692"/>
                  <a:pt x="226932" y="513933"/>
                </a:cubicBezTo>
                <a:cubicBezTo>
                  <a:pt x="333723" y="625174"/>
                  <a:pt x="558430" y="634074"/>
                  <a:pt x="640748" y="667446"/>
                </a:cubicBezTo>
              </a:path>
            </a:pathLst>
          </a:cu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4385DE5-8DA9-70AD-9D0E-84EBE3FE04A0}"/>
              </a:ext>
            </a:extLst>
          </p:cNvPr>
          <p:cNvGrpSpPr/>
          <p:nvPr/>
        </p:nvGrpSpPr>
        <p:grpSpPr>
          <a:xfrm>
            <a:off x="1309025" y="-876591"/>
            <a:ext cx="6435932" cy="5082169"/>
            <a:chOff x="97985" y="97694"/>
            <a:chExt cx="6210811" cy="4744688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DAADC7FB-6ED5-1082-F4B7-15C66A582A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39157" y="2573728"/>
              <a:ext cx="3131978" cy="2112264"/>
            </a:xfrm>
            <a:prstGeom prst="rect">
              <a:avLst/>
            </a:prstGeom>
          </p:spPr>
        </p:pic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32F5CEDC-B5C3-6871-7767-483F82C5D2F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700760" y="2726386"/>
              <a:ext cx="2396359" cy="1737360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D0F2D9CA-DABA-37D8-A12C-3CE16BC9257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674230" y="457276"/>
              <a:ext cx="2396359" cy="173736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EF31C270-51C5-BCBC-06F9-9B1E83AA6E8E}"/>
                    </a:ext>
                  </a:extLst>
                </p:cNvPr>
                <p:cNvSpPr txBox="1"/>
                <p:nvPr/>
              </p:nvSpPr>
              <p:spPr>
                <a:xfrm rot="16200000">
                  <a:off x="-717717" y="1123166"/>
                  <a:ext cx="1945677" cy="22541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918">
                          <a:latin typeface="DEJAVU SANS" panose="020B0603030804020204" pitchFamily="34" charset="0"/>
                          <a:ea typeface="DEJAVU SANS" panose="020B0603030804020204" pitchFamily="34" charset="0"/>
                          <a:cs typeface="DEJAVU SANS" panose="020B0603030804020204" pitchFamily="34" charset="0"/>
                        </a:rPr>
                        <m:t>|</m:t>
                      </m:r>
                      <m:r>
                        <a:rPr lang="en-US" sz="918" i="1">
                          <a:latin typeface="DEJAVU SANS" panose="020B0603030804020204" pitchFamily="34" charset="0"/>
                          <a:ea typeface="DEJAVU SANS" panose="020B0603030804020204" pitchFamily="34" charset="0"/>
                          <a:cs typeface="DEJAVU SANS" panose="020B0603030804020204" pitchFamily="34" charset="0"/>
                        </a:rPr>
                        <m:t>∆</m:t>
                      </m:r>
                      <m:sSub>
                        <m:sSubPr>
                          <m:ctrlPr>
                            <a:rPr lang="en-US" sz="918" i="1">
                              <a:latin typeface="Cambria Math" panose="02040503050406030204" pitchFamily="18" charset="0"/>
                              <a:ea typeface="DEJAVU SANS" panose="020B0603030804020204" pitchFamily="34" charset="0"/>
                              <a:cs typeface="DEJAVU SANS" panose="020B060303080402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918" i="1">
                              <a:latin typeface="DEJAVU SANS" panose="020B0603030804020204" pitchFamily="34" charset="0"/>
                              <a:ea typeface="DEJAVU SANS" panose="020B0603030804020204" pitchFamily="34" charset="0"/>
                              <a:cs typeface="DEJAVU SANS" panose="020B0603030804020204" pitchFamily="34" charset="0"/>
                            </a:rPr>
                            <m:t>Φ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918">
                              <a:latin typeface="DEJAVU SANS" panose="020B0603030804020204" pitchFamily="34" charset="0"/>
                              <a:ea typeface="DEJAVU SANS" panose="020B0603030804020204" pitchFamily="34" charset="0"/>
                              <a:cs typeface="DEJAVU SANS" panose="020B0603030804020204" pitchFamily="34" charset="0"/>
                            </a:rPr>
                            <m:t>aGC</m:t>
                          </m:r>
                          <m:r>
                            <a:rPr lang="en-US" sz="918">
                              <a:latin typeface="DEJAVU SANS" panose="020B0603030804020204" pitchFamily="34" charset="0"/>
                              <a:ea typeface="DEJAVU SANS" panose="020B0603030804020204" pitchFamily="34" charset="0"/>
                              <a:cs typeface="DEJAVU SANS" panose="020B0603030804020204" pitchFamily="34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z="918">
                              <a:latin typeface="DEJAVU SANS" panose="020B0603030804020204" pitchFamily="34" charset="0"/>
                              <a:ea typeface="DEJAVU SANS" panose="020B0603030804020204" pitchFamily="34" charset="0"/>
                              <a:cs typeface="DEJAVU SANS" panose="020B0603030804020204" pitchFamily="34" charset="0"/>
                            </a:rPr>
                            <m:t>DFT</m:t>
                          </m:r>
                        </m:sub>
                      </m:sSub>
                      <m:r>
                        <a:rPr lang="en-US" sz="918">
                          <a:latin typeface="DEJAVU SANS" panose="020B0603030804020204" pitchFamily="34" charset="0"/>
                          <a:ea typeface="DEJAVU SANS" panose="020B0603030804020204" pitchFamily="34" charset="0"/>
                          <a:cs typeface="DEJAVU SANS" panose="020B0603030804020204" pitchFamily="34" charset="0"/>
                        </a:rPr>
                        <m:t>−</m:t>
                      </m:r>
                      <m:r>
                        <a:rPr lang="en-US" sz="918" i="1">
                          <a:latin typeface="DEJAVU SANS" panose="020B0603030804020204" pitchFamily="34" charset="0"/>
                          <a:ea typeface="DEJAVU SANS" panose="020B0603030804020204" pitchFamily="34" charset="0"/>
                          <a:cs typeface="DEJAVU SANS" panose="020B0603030804020204" pitchFamily="34" charset="0"/>
                        </a:rPr>
                        <m:t>∆</m:t>
                      </m:r>
                      <m:sSub>
                        <m:sSubPr>
                          <m:ctrlPr>
                            <a:rPr lang="en-US" sz="918" i="1">
                              <a:latin typeface="Cambria Math" panose="02040503050406030204" pitchFamily="18" charset="0"/>
                              <a:ea typeface="DEJAVU SANS" panose="020B0603030804020204" pitchFamily="34" charset="0"/>
                              <a:cs typeface="DEJAVU SANS" panose="020B060303080402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918" i="1">
                              <a:latin typeface="DEJAVU SANS" panose="020B0603030804020204" pitchFamily="34" charset="0"/>
                              <a:ea typeface="DEJAVU SANS" panose="020B0603030804020204" pitchFamily="34" charset="0"/>
                              <a:cs typeface="DEJAVU SANS" panose="020B0603030804020204" pitchFamily="34" charset="0"/>
                            </a:rPr>
                            <m:t>Φ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918">
                              <a:latin typeface="DEJAVU SANS" panose="020B0603030804020204" pitchFamily="34" charset="0"/>
                              <a:ea typeface="DEJAVU SANS" panose="020B0603030804020204" pitchFamily="34" charset="0"/>
                              <a:cs typeface="DEJAVU SANS" panose="020B0603030804020204" pitchFamily="34" charset="0"/>
                            </a:rPr>
                            <m:t>CHE</m:t>
                          </m:r>
                        </m:sub>
                      </m:sSub>
                      <m:r>
                        <a:rPr lang="en-US" sz="918">
                          <a:latin typeface="DEJAVU SANS" panose="020B0603030804020204" pitchFamily="34" charset="0"/>
                          <a:ea typeface="DEJAVU SANS" panose="020B0603030804020204" pitchFamily="34" charset="0"/>
                          <a:cs typeface="DEJAVU SANS" panose="020B0603030804020204" pitchFamily="34" charset="0"/>
                        </a:rPr>
                        <m:t>|</m:t>
                      </m:r>
                    </m:oMath>
                  </a14:m>
                  <a:r>
                    <a:rPr lang="en-US" sz="918" dirty="0">
                      <a:latin typeface="DEJAVU SANS" panose="020B0603030804020204" pitchFamily="34" charset="0"/>
                      <a:ea typeface="DEJAVU SANS" panose="020B0603030804020204" pitchFamily="34" charset="0"/>
                      <a:cs typeface="DEJAVU SANS" panose="020B0603030804020204" pitchFamily="34" charset="0"/>
                    </a:rPr>
                    <a:t> (kJ/mol)</a:t>
                  </a: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EF31C270-51C5-BCBC-06F9-9B1E83AA6E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-717717" y="1123166"/>
                  <a:ext cx="1945677" cy="225419"/>
                </a:xfrm>
                <a:prstGeom prst="rect">
                  <a:avLst/>
                </a:prstGeom>
                <a:blipFill>
                  <a:blip r:embed="rId8"/>
                  <a:stretch>
                    <a:fillRect r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54CF447-F234-E7E8-E182-BFA0754D0E53}"/>
                </a:ext>
              </a:extLst>
            </p:cNvPr>
            <p:cNvSpPr txBox="1"/>
            <p:nvPr/>
          </p:nvSpPr>
          <p:spPr>
            <a:xfrm>
              <a:off x="1325178" y="4624304"/>
              <a:ext cx="1436222" cy="2180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18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Potential (V vs SHE)</a:t>
              </a:r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362246D8-9843-14FD-B004-FFA1A26E2ED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79134" y="257739"/>
              <a:ext cx="3122662" cy="2110658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E6357FE-35F4-C311-4898-3F1C67AC359A}"/>
                </a:ext>
              </a:extLst>
            </p:cNvPr>
            <p:cNvSpPr txBox="1"/>
            <p:nvPr/>
          </p:nvSpPr>
          <p:spPr>
            <a:xfrm rot="19167731">
              <a:off x="2117813" y="3657883"/>
              <a:ext cx="960161" cy="2298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srgbClr val="B22221"/>
                  </a:solidFill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Ni</a:t>
              </a:r>
              <a:r>
                <a:rPr lang="en-US" sz="1000" baseline="-25000" dirty="0">
                  <a:solidFill>
                    <a:srgbClr val="B22221"/>
                  </a:solidFill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1</a:t>
              </a:r>
              <a:r>
                <a:rPr lang="en-US" sz="1000" dirty="0">
                  <a:solidFill>
                    <a:srgbClr val="B22221"/>
                  </a:solidFill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Cu (111)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8F88AC5-10CC-A6F7-7879-3FFBF1D0A96C}"/>
                </a:ext>
              </a:extLst>
            </p:cNvPr>
            <p:cNvSpPr txBox="1"/>
            <p:nvPr/>
          </p:nvSpPr>
          <p:spPr>
            <a:xfrm rot="18916987">
              <a:off x="2151361" y="1182349"/>
              <a:ext cx="1076848" cy="2298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srgbClr val="115B96"/>
                  </a:solidFill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Ni</a:t>
              </a:r>
              <a:r>
                <a:rPr lang="en-US" sz="1000" baseline="-25000" dirty="0">
                  <a:solidFill>
                    <a:srgbClr val="115B96"/>
                  </a:solidFill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1</a:t>
              </a:r>
              <a:r>
                <a:rPr lang="en-US" sz="1000" dirty="0">
                  <a:solidFill>
                    <a:srgbClr val="115B96"/>
                  </a:solidFill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Cu (111)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FF9A747-EFC2-580D-4A31-06ACA465F466}"/>
                </a:ext>
              </a:extLst>
            </p:cNvPr>
            <p:cNvSpPr/>
            <p:nvPr/>
          </p:nvSpPr>
          <p:spPr>
            <a:xfrm>
              <a:off x="1978595" y="203857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66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C923D74F-BE87-9566-9CAC-CE85D2C718D7}"/>
                    </a:ext>
                  </a:extLst>
                </p:cNvPr>
                <p:cNvSpPr txBox="1"/>
                <p:nvPr/>
              </p:nvSpPr>
              <p:spPr>
                <a:xfrm>
                  <a:off x="911473" y="486093"/>
                  <a:ext cx="1622113" cy="16043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952" i="1">
                              <a:latin typeface="Cambria Math" panose="02040503050406030204" pitchFamily="18" charset="0"/>
                              <a:ea typeface="DEJAVU SANS" panose="020B0603030804020204" pitchFamily="34" charset="0"/>
                              <a:cs typeface="DEJAVU SANS" panose="020B060303080402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952">
                              <a:latin typeface="DEJAVU SANS" panose="020B0603030804020204" pitchFamily="34" charset="0"/>
                              <a:ea typeface="DEJAVU SANS" panose="020B0603030804020204" pitchFamily="34" charset="0"/>
                              <a:cs typeface="DEJAVU SANS" panose="020B0603030804020204" pitchFamily="34" charset="0"/>
                            </a:rPr>
                            <m:t>U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952">
                              <a:latin typeface="DEJAVU SANS" panose="020B0603030804020204" pitchFamily="34" charset="0"/>
                              <a:ea typeface="DEJAVU SANS" panose="020B0603030804020204" pitchFamily="34" charset="0"/>
                              <a:cs typeface="DEJAVU SANS" panose="020B0603030804020204" pitchFamily="34" charset="0"/>
                            </a:rPr>
                            <m:t>min</m:t>
                          </m:r>
                        </m:sub>
                      </m:sSub>
                      <m:r>
                        <a:rPr lang="en-US" sz="952">
                          <a:latin typeface="DEJAVU SANS" panose="020B0603030804020204" pitchFamily="34" charset="0"/>
                          <a:ea typeface="DEJAVU SANS" panose="020B0603030804020204" pitchFamily="34" charset="0"/>
                          <a:cs typeface="DEJAVU SANS" panose="020B0603030804020204" pitchFamily="34" charset="0"/>
                        </a:rPr>
                        <m:t>≈</m:t>
                      </m:r>
                      <m:sSub>
                        <m:sSubPr>
                          <m:ctrlPr>
                            <a:rPr lang="en-US" sz="952" i="1">
                              <a:latin typeface="Cambria Math" panose="02040503050406030204" pitchFamily="18" charset="0"/>
                              <a:ea typeface="DEJAVU SANS" panose="020B0603030804020204" pitchFamily="34" charset="0"/>
                              <a:cs typeface="DEJAVU SANS" panose="020B060303080402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952">
                              <a:latin typeface="DEJAVU SANS" panose="020B0603030804020204" pitchFamily="34" charset="0"/>
                              <a:ea typeface="DEJAVU SANS" panose="020B0603030804020204" pitchFamily="34" charset="0"/>
                              <a:cs typeface="DEJAVU SANS" panose="020B0603030804020204" pitchFamily="34" charset="0"/>
                            </a:rPr>
                            <m:t>U</m:t>
                          </m:r>
                        </m:e>
                        <m:sub>
                          <m:r>
                            <a:rPr lang="en-US" sz="952" i="1">
                              <a:latin typeface="DEJAVU SANS" panose="020B0603030804020204" pitchFamily="34" charset="0"/>
                              <a:ea typeface="DEJAVU SANS" panose="020B0603030804020204" pitchFamily="34" charset="0"/>
                              <a:cs typeface="DEJAVU SANS" panose="020B0603030804020204" pitchFamily="34" charset="0"/>
                            </a:rPr>
                            <m:t>0</m:t>
                          </m:r>
                        </m:sub>
                      </m:sSub>
                      <m:r>
                        <a:rPr lang="en-US" sz="952" i="1">
                          <a:latin typeface="DEJAVU SANS" panose="020B0603030804020204" pitchFamily="34" charset="0"/>
                          <a:ea typeface="DEJAVU SANS" panose="020B0603030804020204" pitchFamily="34" charset="0"/>
                          <a:cs typeface="DEJAVU SANS" panose="020B0603030804020204" pitchFamily="34" charset="0"/>
                        </a:rPr>
                        <m:t>+</m:t>
                      </m:r>
                      <m:f>
                        <m:fPr>
                          <m:ctrlPr>
                            <a:rPr lang="en-US" sz="952" i="1">
                              <a:latin typeface="Cambria Math" panose="02040503050406030204" pitchFamily="18" charset="0"/>
                              <a:ea typeface="DEJAVU SANS" panose="020B0603030804020204" pitchFamily="34" charset="0"/>
                              <a:cs typeface="DEJAVU SANS" panose="020B0603030804020204" pitchFamily="34" charset="0"/>
                            </a:rPr>
                          </m:ctrlPr>
                        </m:fPr>
                        <m:num>
                          <m:r>
                            <a:rPr lang="en-US" sz="952">
                              <a:latin typeface="DEJAVU SANS" panose="020B0603030804020204" pitchFamily="34" charset="0"/>
                              <a:ea typeface="DEJAVU SANS" panose="020B0603030804020204" pitchFamily="34" charset="0"/>
                              <a:cs typeface="DEJAVU SANS" panose="020B0603030804020204" pitchFamily="34" charset="0"/>
                            </a:rPr>
                            <m:t>3</m:t>
                          </m:r>
                        </m:num>
                        <m:den>
                          <m:r>
                            <a:rPr lang="en-US" sz="952">
                              <a:latin typeface="DEJAVU SANS" panose="020B0603030804020204" pitchFamily="34" charset="0"/>
                              <a:ea typeface="DEJAVU SANS" panose="020B0603030804020204" pitchFamily="34" charset="0"/>
                              <a:cs typeface="DEJAVU SANS" panose="020B0603030804020204" pitchFamily="34" charset="0"/>
                            </a:rPr>
                            <m:t>4</m:t>
                          </m:r>
                          <m:r>
                            <m:rPr>
                              <m:sty m:val="p"/>
                            </m:rPr>
                            <a:rPr lang="en-US" sz="952">
                              <a:latin typeface="DEJAVU SANS" panose="020B0603030804020204" pitchFamily="34" charset="0"/>
                              <a:ea typeface="DEJAVU SANS" panose="020B0603030804020204" pitchFamily="34" charset="0"/>
                              <a:cs typeface="DEJAVU SANS" panose="020B0603030804020204" pitchFamily="34" charset="0"/>
                            </a:rPr>
                            <m:t>εA</m:t>
                          </m:r>
                        </m:den>
                      </m:f>
                      <m:r>
                        <a:rPr lang="en-US" sz="952" i="1">
                          <a:latin typeface="DEJAVU SANS" panose="020B0603030804020204" pitchFamily="34" charset="0"/>
                          <a:ea typeface="DEJAVU SANS" panose="020B0603030804020204" pitchFamily="34" charset="0"/>
                          <a:cs typeface="DEJAVU SANS" panose="020B0603030804020204" pitchFamily="34" charset="0"/>
                        </a:rPr>
                        <m:t>(</m:t>
                      </m:r>
                      <m:sSub>
                        <m:sSubPr>
                          <m:ctrlPr>
                            <a:rPr lang="en-US" sz="952" i="1">
                              <a:latin typeface="Cambria Math" panose="02040503050406030204" pitchFamily="18" charset="0"/>
                              <a:ea typeface="DEJAVU SANS" panose="020B0603030804020204" pitchFamily="34" charset="0"/>
                              <a:cs typeface="DEJAVU SANS" panose="020B060303080402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952">
                              <a:latin typeface="DEJAVU SANS" panose="020B0603030804020204" pitchFamily="34" charset="0"/>
                              <a:ea typeface="DEJAVU SANS" panose="020B0603030804020204" pitchFamily="34" charset="0"/>
                              <a:cs typeface="DEJAVU SANS" panose="020B0603030804020204" pitchFamily="34" charset="0"/>
                            </a:rPr>
                            <m:t>μ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952">
                              <a:latin typeface="DEJAVU SANS" panose="020B0603030804020204" pitchFamily="34" charset="0"/>
                              <a:ea typeface="DEJAVU SANS" panose="020B0603030804020204" pitchFamily="34" charset="0"/>
                              <a:cs typeface="DEJAVU SANS" panose="020B0603030804020204" pitchFamily="34" charset="0"/>
                            </a:rPr>
                            <m:t>N</m:t>
                          </m:r>
                          <m:sSubSup>
                            <m:sSubSupPr>
                              <m:ctrlPr>
                                <a:rPr lang="en-US" sz="952" i="1">
                                  <a:latin typeface="Cambria Math" panose="02040503050406030204" pitchFamily="18" charset="0"/>
                                  <a:ea typeface="DEJAVU SANS" panose="020B0603030804020204" pitchFamily="34" charset="0"/>
                                  <a:cs typeface="DEJAVU SANS" panose="020B0603030804020204" pitchFamily="34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sz="952">
                                  <a:latin typeface="DEJAVU SANS" panose="020B0603030804020204" pitchFamily="34" charset="0"/>
                                  <a:ea typeface="DEJAVU SANS" panose="020B0603030804020204" pitchFamily="34" charset="0"/>
                                  <a:cs typeface="DEJAVU SANS" panose="020B0603030804020204" pitchFamily="34" charset="0"/>
                                </a:rPr>
                                <m:t>O</m:t>
                              </m:r>
                            </m:e>
                            <m:sub>
                              <m:r>
                                <a:rPr lang="en-US" sz="952">
                                  <a:latin typeface="DEJAVU SANS" panose="020B0603030804020204" pitchFamily="34" charset="0"/>
                                  <a:ea typeface="DEJAVU SANS" panose="020B0603030804020204" pitchFamily="34" charset="0"/>
                                  <a:cs typeface="DEJAVU SANS" panose="020B0603030804020204" pitchFamily="34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US" sz="952">
                                  <a:latin typeface="DEJAVU SANS" panose="020B0603030804020204" pitchFamily="34" charset="0"/>
                                  <a:ea typeface="DEJAVU SANS" panose="020B0603030804020204" pitchFamily="34" charset="0"/>
                                  <a:cs typeface="DEJAVU SANS" panose="020B0603030804020204" pitchFamily="34" charset="0"/>
                                </a:rPr>
                                <m:t>∗</m:t>
                              </m:r>
                            </m:sup>
                          </m:sSubSup>
                        </m:sub>
                      </m:sSub>
                      <m:r>
                        <a:rPr lang="en-US" sz="952" i="1">
                          <a:latin typeface="DEJAVU SANS" panose="020B0603030804020204" pitchFamily="34" charset="0"/>
                          <a:ea typeface="DEJAVU SANS" panose="020B0603030804020204" pitchFamily="34" charset="0"/>
                          <a:cs typeface="DEJAVU SANS" panose="020B060303080402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952" i="1">
                              <a:latin typeface="Cambria Math" panose="02040503050406030204" pitchFamily="18" charset="0"/>
                              <a:ea typeface="DEJAVU SANS" panose="020B0603030804020204" pitchFamily="34" charset="0"/>
                              <a:cs typeface="DEJAVU SANS" panose="020B060303080402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952">
                              <a:latin typeface="DEJAVU SANS" panose="020B0603030804020204" pitchFamily="34" charset="0"/>
                              <a:ea typeface="DEJAVU SANS" panose="020B0603030804020204" pitchFamily="34" charset="0"/>
                              <a:cs typeface="DEJAVU SANS" panose="020B0603030804020204" pitchFamily="34" charset="0"/>
                            </a:rPr>
                            <m:t>μ</m:t>
                          </m:r>
                        </m:e>
                        <m:sub>
                          <m:r>
                            <a:rPr lang="en-US" sz="952" i="1">
                              <a:latin typeface="DEJAVU SANS" panose="020B0603030804020204" pitchFamily="34" charset="0"/>
                              <a:ea typeface="DEJAVU SANS" panose="020B0603030804020204" pitchFamily="34" charset="0"/>
                              <a:cs typeface="DEJAVU SANS" panose="020B0603030804020204" pitchFamily="34" charset="0"/>
                            </a:rPr>
                            <m:t>∗</m:t>
                          </m:r>
                        </m:sub>
                      </m:sSub>
                    </m:oMath>
                  </a14:m>
                  <a:r>
                    <a:rPr lang="en-US" sz="952" dirty="0">
                      <a:latin typeface="DEJAVU SANS" panose="020B0603030804020204" pitchFamily="34" charset="0"/>
                      <a:ea typeface="DEJAVU SANS" panose="020B0603030804020204" pitchFamily="34" charset="0"/>
                      <a:cs typeface="DEJAVU SANS" panose="020B0603030804020204" pitchFamily="34" charset="0"/>
                    </a:rPr>
                    <a:t>)</a:t>
                  </a: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C923D74F-BE87-9566-9CAC-CE85D2C718D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1473" y="486093"/>
                  <a:ext cx="1622113" cy="160431"/>
                </a:xfrm>
                <a:prstGeom prst="rect">
                  <a:avLst/>
                </a:prstGeom>
                <a:blipFill>
                  <a:blip r:embed="rId11"/>
                  <a:stretch>
                    <a:fillRect l="-3008" t="-6667" b="-3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0109F2EE-6DD2-02EA-06E2-E55288B1B4F8}"/>
                    </a:ext>
                  </a:extLst>
                </p:cNvPr>
                <p:cNvSpPr txBox="1"/>
                <p:nvPr/>
              </p:nvSpPr>
              <p:spPr>
                <a:xfrm>
                  <a:off x="1560224" y="1936900"/>
                  <a:ext cx="380241" cy="22298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952" i="1">
                                <a:solidFill>
                                  <a:srgbClr val="115B96"/>
                                </a:solidFill>
                                <a:latin typeface="Cambria Math" panose="02040503050406030204" pitchFamily="18" charset="0"/>
                                <a:ea typeface="DEJAVU SANS" panose="020B0603030804020204" pitchFamily="34" charset="0"/>
                                <a:cs typeface="DEJAVU SANS" panose="020B0603030804020204" pitchFamily="34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952">
                                <a:solidFill>
                                  <a:srgbClr val="115B96"/>
                                </a:solidFill>
                                <a:latin typeface="DEJAVU SANS" panose="020B0603030804020204" pitchFamily="34" charset="0"/>
                                <a:ea typeface="DEJAVU SANS" panose="020B0603030804020204" pitchFamily="34" charset="0"/>
                                <a:cs typeface="DEJAVU SANS" panose="020B0603030804020204" pitchFamily="34" charset="0"/>
                              </a:rPr>
                              <m:t>U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952">
                                <a:solidFill>
                                  <a:srgbClr val="115B96"/>
                                </a:solidFill>
                                <a:latin typeface="DEJAVU SANS" panose="020B0603030804020204" pitchFamily="34" charset="0"/>
                                <a:ea typeface="DEJAVU SANS" panose="020B0603030804020204" pitchFamily="34" charset="0"/>
                                <a:cs typeface="DEJAVU SANS" panose="020B0603030804020204" pitchFamily="34" charset="0"/>
                              </a:rPr>
                              <m:t>min</m:t>
                            </m:r>
                          </m:sub>
                        </m:sSub>
                      </m:oMath>
                    </m:oMathPara>
                  </a14:m>
                  <a:endParaRPr lang="en-US" sz="952" dirty="0">
                    <a:solidFill>
                      <a:srgbClr val="115B96"/>
                    </a:solidFill>
                    <a:latin typeface="DEJAVU SANS" panose="020B0603030804020204" pitchFamily="34" charset="0"/>
                    <a:ea typeface="DEJAVU SANS" panose="020B0603030804020204" pitchFamily="34" charset="0"/>
                    <a:cs typeface="DEJAVU SANS" panose="020B0603030804020204" pitchFamily="34" charset="0"/>
                  </a:endParaRPr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0109F2EE-6DD2-02EA-06E2-E55288B1B4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60224" y="1936900"/>
                  <a:ext cx="380241" cy="222987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21EA21BF-D7DD-D4CC-49B5-1C4CC39BA0DB}"/>
                </a:ext>
              </a:extLst>
            </p:cNvPr>
            <p:cNvSpPr/>
            <p:nvPr/>
          </p:nvSpPr>
          <p:spPr>
            <a:xfrm>
              <a:off x="1959247" y="435147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66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86476220-C8D1-AA92-F3CD-E8371FD474DA}"/>
                    </a:ext>
                  </a:extLst>
                </p:cNvPr>
                <p:cNvSpPr txBox="1"/>
                <p:nvPr/>
              </p:nvSpPr>
              <p:spPr>
                <a:xfrm>
                  <a:off x="1553189" y="4252830"/>
                  <a:ext cx="373398" cy="22298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952" i="1">
                                <a:solidFill>
                                  <a:srgbClr val="B22221"/>
                                </a:solidFill>
                                <a:latin typeface="Cambria Math" panose="02040503050406030204" pitchFamily="18" charset="0"/>
                                <a:ea typeface="DEJAVU SANS" panose="020B0603030804020204" pitchFamily="34" charset="0"/>
                                <a:cs typeface="DEJAVU SANS" panose="020B0603030804020204" pitchFamily="34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952">
                                <a:solidFill>
                                  <a:srgbClr val="B22221"/>
                                </a:solidFill>
                                <a:latin typeface="DEJAVU SANS" panose="020B0603030804020204" pitchFamily="34" charset="0"/>
                                <a:ea typeface="DEJAVU SANS" panose="020B0603030804020204" pitchFamily="34" charset="0"/>
                                <a:cs typeface="DEJAVU SANS" panose="020B0603030804020204" pitchFamily="34" charset="0"/>
                              </a:rPr>
                              <m:t>U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952">
                                <a:solidFill>
                                  <a:srgbClr val="B22221"/>
                                </a:solidFill>
                                <a:latin typeface="DEJAVU SANS" panose="020B0603030804020204" pitchFamily="34" charset="0"/>
                                <a:ea typeface="DEJAVU SANS" panose="020B0603030804020204" pitchFamily="34" charset="0"/>
                                <a:cs typeface="DEJAVU SANS" panose="020B0603030804020204" pitchFamily="34" charset="0"/>
                              </a:rPr>
                              <m:t>min</m:t>
                            </m:r>
                          </m:sub>
                        </m:sSub>
                      </m:oMath>
                    </m:oMathPara>
                  </a14:m>
                  <a:endParaRPr lang="en-US" sz="952" dirty="0">
                    <a:solidFill>
                      <a:srgbClr val="B22221"/>
                    </a:solidFill>
                    <a:latin typeface="DEJAVU SANS" panose="020B0603030804020204" pitchFamily="34" charset="0"/>
                    <a:ea typeface="DEJAVU SANS" panose="020B0603030804020204" pitchFamily="34" charset="0"/>
                    <a:cs typeface="DEJAVU SANS" panose="020B0603030804020204" pitchFamily="34" charset="0"/>
                  </a:endParaRP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86476220-C8D1-AA92-F3CD-E8371FD474D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53189" y="4252830"/>
                  <a:ext cx="373398" cy="222987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E10FAF07-0E84-33F0-EA23-B075B1FE6F2F}"/>
                    </a:ext>
                  </a:extLst>
                </p:cNvPr>
                <p:cNvSpPr txBox="1"/>
                <p:nvPr/>
              </p:nvSpPr>
              <p:spPr>
                <a:xfrm>
                  <a:off x="875056" y="2789446"/>
                  <a:ext cx="1504175" cy="18898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952" i="1" smtClean="0">
                              <a:latin typeface="Cambria Math" panose="02040503050406030204" pitchFamily="18" charset="0"/>
                              <a:ea typeface="DEJAVU SANS" panose="020B0603030804020204" pitchFamily="34" charset="0"/>
                              <a:cs typeface="DEJAVU SANS" panose="020B060303080402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952">
                              <a:latin typeface="DEJAVU SANS" panose="020B0603030804020204" pitchFamily="34" charset="0"/>
                              <a:ea typeface="DEJAVU SANS" panose="020B0603030804020204" pitchFamily="34" charset="0"/>
                              <a:cs typeface="DEJAVU SANS" panose="020B0603030804020204" pitchFamily="34" charset="0"/>
                            </a:rPr>
                            <m:t>U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952">
                              <a:latin typeface="DEJAVU SANS" panose="020B0603030804020204" pitchFamily="34" charset="0"/>
                              <a:ea typeface="DEJAVU SANS" panose="020B0603030804020204" pitchFamily="34" charset="0"/>
                              <a:cs typeface="DEJAVU SANS" panose="020B0603030804020204" pitchFamily="34" charset="0"/>
                            </a:rPr>
                            <m:t>min</m:t>
                          </m:r>
                        </m:sub>
                      </m:sSub>
                      <m:r>
                        <a:rPr lang="en-US" sz="952">
                          <a:latin typeface="DEJAVU SANS" panose="020B0603030804020204" pitchFamily="34" charset="0"/>
                          <a:ea typeface="DEJAVU SANS" panose="020B0603030804020204" pitchFamily="34" charset="0"/>
                          <a:cs typeface="DEJAVU SANS" panose="020B0603030804020204" pitchFamily="34" charset="0"/>
                        </a:rPr>
                        <m:t>≈</m:t>
                      </m:r>
                      <m:sSub>
                        <m:sSubPr>
                          <m:ctrlPr>
                            <a:rPr lang="en-US" sz="952" i="1">
                              <a:latin typeface="Cambria Math" panose="02040503050406030204" pitchFamily="18" charset="0"/>
                              <a:ea typeface="DEJAVU SANS" panose="020B0603030804020204" pitchFamily="34" charset="0"/>
                              <a:cs typeface="DEJAVU SANS" panose="020B060303080402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952">
                              <a:latin typeface="DEJAVU SANS" panose="020B0603030804020204" pitchFamily="34" charset="0"/>
                              <a:ea typeface="DEJAVU SANS" panose="020B0603030804020204" pitchFamily="34" charset="0"/>
                              <a:cs typeface="DEJAVU SANS" panose="020B0603030804020204" pitchFamily="34" charset="0"/>
                            </a:rPr>
                            <m:t>U</m:t>
                          </m:r>
                        </m:e>
                        <m:sub>
                          <m:r>
                            <a:rPr lang="en-US" sz="952" i="1">
                              <a:latin typeface="DEJAVU SANS" panose="020B0603030804020204" pitchFamily="34" charset="0"/>
                              <a:ea typeface="DEJAVU SANS" panose="020B0603030804020204" pitchFamily="34" charset="0"/>
                              <a:cs typeface="DEJAVU SANS" panose="020B0603030804020204" pitchFamily="34" charset="0"/>
                            </a:rPr>
                            <m:t>0</m:t>
                          </m:r>
                        </m:sub>
                      </m:sSub>
                      <m:r>
                        <a:rPr lang="en-US" sz="952" i="1">
                          <a:latin typeface="DEJAVU SANS" panose="020B0603030804020204" pitchFamily="34" charset="0"/>
                          <a:ea typeface="DEJAVU SANS" panose="020B0603030804020204" pitchFamily="34" charset="0"/>
                          <a:cs typeface="DEJAVU SANS" panose="020B0603030804020204" pitchFamily="34" charset="0"/>
                        </a:rPr>
                        <m:t>+</m:t>
                      </m:r>
                      <m:f>
                        <m:fPr>
                          <m:ctrlPr>
                            <a:rPr lang="en-US" sz="952" i="1">
                              <a:latin typeface="Cambria Math" panose="02040503050406030204" pitchFamily="18" charset="0"/>
                              <a:ea typeface="DEJAVU SANS" panose="020B0603030804020204" pitchFamily="34" charset="0"/>
                              <a:cs typeface="DEJAVU SANS" panose="020B0603030804020204" pitchFamily="34" charset="0"/>
                            </a:rPr>
                          </m:ctrlPr>
                        </m:fPr>
                        <m:num>
                          <m:r>
                            <a:rPr lang="en-US" sz="952" b="0" i="0" smtClean="0">
                              <a:latin typeface="DEJAVU SANS" panose="020B0603030804020204" pitchFamily="34" charset="0"/>
                              <a:ea typeface="DEJAVU SANS" panose="020B0603030804020204" pitchFamily="34" charset="0"/>
                              <a:cs typeface="DEJAVU SANS" panose="020B0603030804020204" pitchFamily="34" charset="0"/>
                            </a:rPr>
                            <m:t>3</m:t>
                          </m:r>
                        </m:num>
                        <m:den>
                          <m:r>
                            <a:rPr lang="en-US" sz="952" b="0" i="0" smtClean="0">
                              <a:latin typeface="DEJAVU SANS" panose="020B0603030804020204" pitchFamily="34" charset="0"/>
                              <a:ea typeface="DEJAVU SANS" panose="020B0603030804020204" pitchFamily="34" charset="0"/>
                              <a:cs typeface="DEJAVU SANS" panose="020B0603030804020204" pitchFamily="34" charset="0"/>
                            </a:rPr>
                            <m:t>4</m:t>
                          </m:r>
                          <m:r>
                            <m:rPr>
                              <m:sty m:val="p"/>
                            </m:rPr>
                            <a:rPr lang="en-US" sz="952">
                              <a:latin typeface="DEJAVU SANS" panose="020B0603030804020204" pitchFamily="34" charset="0"/>
                              <a:ea typeface="DEJAVU SANS" panose="020B0603030804020204" pitchFamily="34" charset="0"/>
                              <a:cs typeface="DEJAVU SANS" panose="020B0603030804020204" pitchFamily="34" charset="0"/>
                            </a:rPr>
                            <m:t>εA</m:t>
                          </m:r>
                        </m:den>
                      </m:f>
                      <m:r>
                        <a:rPr lang="en-US" sz="952" i="1">
                          <a:latin typeface="DEJAVU SANS" panose="020B0603030804020204" pitchFamily="34" charset="0"/>
                          <a:ea typeface="DEJAVU SANS" panose="020B0603030804020204" pitchFamily="34" charset="0"/>
                          <a:cs typeface="DEJAVU SANS" panose="020B0603030804020204" pitchFamily="34" charset="0"/>
                        </a:rPr>
                        <m:t>(</m:t>
                      </m:r>
                      <m:sSub>
                        <m:sSubPr>
                          <m:ctrlPr>
                            <a:rPr lang="en-US" sz="952" i="1">
                              <a:latin typeface="Cambria Math" panose="02040503050406030204" pitchFamily="18" charset="0"/>
                              <a:ea typeface="DEJAVU SANS" panose="020B0603030804020204" pitchFamily="34" charset="0"/>
                              <a:cs typeface="DEJAVU SANS" panose="020B060303080402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952">
                              <a:latin typeface="DEJAVU SANS" panose="020B0603030804020204" pitchFamily="34" charset="0"/>
                              <a:ea typeface="DEJAVU SANS" panose="020B0603030804020204" pitchFamily="34" charset="0"/>
                              <a:cs typeface="DEJAVU SANS" panose="020B0603030804020204" pitchFamily="34" charset="0"/>
                            </a:rPr>
                            <m:t>μ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952">
                              <a:latin typeface="DEJAVU SANS" panose="020B0603030804020204" pitchFamily="34" charset="0"/>
                              <a:ea typeface="DEJAVU SANS" panose="020B0603030804020204" pitchFamily="34" charset="0"/>
                              <a:cs typeface="DEJAVU SANS" panose="020B0603030804020204" pitchFamily="34" charset="0"/>
                            </a:rPr>
                            <m:t>N</m:t>
                          </m:r>
                          <m:sSubSup>
                            <m:sSubSupPr>
                              <m:ctrlPr>
                                <a:rPr lang="en-US" sz="952" i="1">
                                  <a:latin typeface="Cambria Math" panose="02040503050406030204" pitchFamily="18" charset="0"/>
                                  <a:ea typeface="DEJAVU SANS" panose="020B0603030804020204" pitchFamily="34" charset="0"/>
                                  <a:cs typeface="DEJAVU SANS" panose="020B0603030804020204" pitchFamily="34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sz="952">
                                  <a:latin typeface="DEJAVU SANS" panose="020B0603030804020204" pitchFamily="34" charset="0"/>
                                  <a:ea typeface="DEJAVU SANS" panose="020B0603030804020204" pitchFamily="34" charset="0"/>
                                  <a:cs typeface="DEJAVU SANS" panose="020B0603030804020204" pitchFamily="34" charset="0"/>
                                </a:rPr>
                                <m:t>O</m:t>
                              </m:r>
                            </m:e>
                            <m:sub>
                              <m:r>
                                <a:rPr lang="en-US" sz="952" b="0" i="0" smtClean="0">
                                  <a:latin typeface="DEJAVU SANS" panose="020B0603030804020204" pitchFamily="34" charset="0"/>
                                  <a:ea typeface="DEJAVU SANS" panose="020B0603030804020204" pitchFamily="34" charset="0"/>
                                  <a:cs typeface="DEJAVU SANS" panose="020B0603030804020204" pitchFamily="34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US" sz="952">
                                  <a:latin typeface="DEJAVU SANS" panose="020B0603030804020204" pitchFamily="34" charset="0"/>
                                  <a:ea typeface="DEJAVU SANS" panose="020B0603030804020204" pitchFamily="34" charset="0"/>
                                  <a:cs typeface="DEJAVU SANS" panose="020B0603030804020204" pitchFamily="34" charset="0"/>
                                </a:rPr>
                                <m:t>∗</m:t>
                              </m:r>
                            </m:sup>
                          </m:sSubSup>
                        </m:sub>
                      </m:sSub>
                      <m:r>
                        <a:rPr lang="en-US" sz="952" i="1">
                          <a:latin typeface="DEJAVU SANS" panose="020B0603030804020204" pitchFamily="34" charset="0"/>
                          <a:ea typeface="DEJAVU SANS" panose="020B0603030804020204" pitchFamily="34" charset="0"/>
                          <a:cs typeface="DEJAVU SANS" panose="020B0603030804020204" pitchFamily="34" charset="0"/>
                        </a:rPr>
                        <m:t>+</m:t>
                      </m:r>
                      <m:sSubSup>
                        <m:sSubSupPr>
                          <m:ctrlPr>
                            <a:rPr lang="en-US" sz="952" i="1">
                              <a:latin typeface="Cambria Math" panose="02040503050406030204" pitchFamily="18" charset="0"/>
                              <a:ea typeface="DEJAVU SANS" panose="020B0603030804020204" pitchFamily="34" charset="0"/>
                              <a:cs typeface="DEJAVU SANS" panose="020B0603030804020204" pitchFamily="34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952">
                              <a:latin typeface="DEJAVU SANS" panose="020B0603030804020204" pitchFamily="34" charset="0"/>
                              <a:ea typeface="DEJAVU SANS" panose="020B0603030804020204" pitchFamily="34" charset="0"/>
                              <a:cs typeface="DEJAVU SANS" panose="020B0603030804020204" pitchFamily="34" charset="0"/>
                            </a:rPr>
                            <m:t>μ</m:t>
                          </m:r>
                        </m:e>
                        <m:sub>
                          <m:r>
                            <a:rPr lang="en-US" sz="952" i="1">
                              <a:latin typeface="DEJAVU SANS" panose="020B0603030804020204" pitchFamily="34" charset="0"/>
                              <a:ea typeface="DEJAVU SANS" panose="020B0603030804020204" pitchFamily="34" charset="0"/>
                              <a:cs typeface="DEJAVU SANS" panose="020B0603030804020204" pitchFamily="34" charset="0"/>
                            </a:rPr>
                            <m:t>‡</m:t>
                          </m:r>
                        </m:sub>
                        <m:sup>
                          <m:r>
                            <a:rPr lang="en-US" sz="952">
                              <a:latin typeface="DEJAVU SANS" panose="020B0603030804020204" pitchFamily="34" charset="0"/>
                              <a:ea typeface="DEJAVU SANS" panose="020B0603030804020204" pitchFamily="34" charset="0"/>
                              <a:cs typeface="DEJAVU SANS" panose="020B0603030804020204" pitchFamily="34" charset="0"/>
                            </a:rPr>
                            <m:t> </m:t>
                          </m:r>
                        </m:sup>
                      </m:sSubSup>
                    </m:oMath>
                  </a14:m>
                  <a:r>
                    <a:rPr lang="en-US" sz="952" dirty="0">
                      <a:latin typeface="DEJAVU SANS" panose="020B0603030804020204" pitchFamily="34" charset="0"/>
                      <a:ea typeface="DEJAVU SANS" panose="020B0603030804020204" pitchFamily="34" charset="0"/>
                      <a:cs typeface="DEJAVU SANS" panose="020B0603030804020204" pitchFamily="34" charset="0"/>
                    </a:rPr>
                    <a:t>)</a:t>
                  </a: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E10FAF07-0E84-33F0-EA23-B075B1FE6F2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5056" y="2789446"/>
                  <a:ext cx="1504175" cy="188986"/>
                </a:xfrm>
                <a:prstGeom prst="rect">
                  <a:avLst/>
                </a:prstGeom>
                <a:blipFill>
                  <a:blip r:embed="rId14"/>
                  <a:stretch>
                    <a:fillRect l="-3226" t="-35294" r="-8871"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A15ED24-5132-2484-8CAC-5A60AA9323C2}"/>
                </a:ext>
              </a:extLst>
            </p:cNvPr>
            <p:cNvSpPr txBox="1"/>
            <p:nvPr/>
          </p:nvSpPr>
          <p:spPr>
            <a:xfrm>
              <a:off x="4602749" y="2118085"/>
              <a:ext cx="421842" cy="1955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61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d (</a:t>
              </a:r>
              <a:r>
                <a:rPr lang="en-US" sz="761" dirty="0" err="1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Å</a:t>
              </a:r>
              <a:r>
                <a:rPr lang="en-US" sz="761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)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15DC522-7415-41A8-B203-3BC2D66B266B}"/>
                </a:ext>
              </a:extLst>
            </p:cNvPr>
            <p:cNvSpPr txBox="1"/>
            <p:nvPr/>
          </p:nvSpPr>
          <p:spPr>
            <a:xfrm>
              <a:off x="4645064" y="4394518"/>
              <a:ext cx="539321" cy="1955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61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d (</a:t>
              </a:r>
              <a:r>
                <a:rPr lang="en-US" sz="761" dirty="0" err="1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Å</a:t>
              </a:r>
              <a:r>
                <a:rPr lang="en-US" sz="761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)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583D5BFC-BE00-84DA-713D-DFF59CFAD771}"/>
                    </a:ext>
                  </a:extLst>
                </p:cNvPr>
                <p:cNvSpPr txBox="1"/>
                <p:nvPr/>
              </p:nvSpPr>
              <p:spPr>
                <a:xfrm rot="16200000">
                  <a:off x="3498055" y="3481121"/>
                  <a:ext cx="233589" cy="23760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i="1" dirty="0">
                                <a:latin typeface="Cambria Math" panose="02040503050406030204" pitchFamily="18" charset="0"/>
                                <a:ea typeface="DEJAVU SANS" panose="020B0603030804020204" pitchFamily="34" charset="0"/>
                                <a:cs typeface="DEJAVU SANS" panose="020B0603030804020204" pitchFamily="34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000" dirty="0">
                                <a:latin typeface="DEJAVU SANS" panose="020B0603030804020204" pitchFamily="34" charset="0"/>
                                <a:ea typeface="DEJAVU SANS" panose="020B0603030804020204" pitchFamily="34" charset="0"/>
                                <a:cs typeface="DEJAVU SANS" panose="020B0603030804020204" pitchFamily="34" charset="0"/>
                              </a:rPr>
                              <m:t>ε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1000" dirty="0">
                                <a:latin typeface="DEJAVU SANS" panose="020B0603030804020204" pitchFamily="34" charset="0"/>
                                <a:ea typeface="DEJAVU SANS" panose="020B0603030804020204" pitchFamily="34" charset="0"/>
                                <a:cs typeface="DEJAVU SANS" panose="020B0603030804020204" pitchFamily="34" charset="0"/>
                              </a:rPr>
                              <m:t>r</m:t>
                            </m:r>
                          </m:sub>
                        </m:sSub>
                      </m:oMath>
                    </m:oMathPara>
                  </a14:m>
                  <a:endParaRPr lang="en-US" sz="1000" dirty="0">
                    <a:latin typeface="DEJAVU SANS" panose="020B0603030804020204" pitchFamily="34" charset="0"/>
                    <a:ea typeface="DEJAVU SANS" panose="020B0603030804020204" pitchFamily="34" charset="0"/>
                    <a:cs typeface="DEJAVU SANS" panose="020B0603030804020204" pitchFamily="34" charset="0"/>
                  </a:endParaRPr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583D5BFC-BE00-84DA-713D-DFF59CFAD77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3498055" y="3481121"/>
                  <a:ext cx="233589" cy="237609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655ACF2C-0F27-0D72-3B9E-EFE737BB8C58}"/>
                    </a:ext>
                  </a:extLst>
                </p:cNvPr>
                <p:cNvSpPr txBox="1"/>
                <p:nvPr/>
              </p:nvSpPr>
              <p:spPr>
                <a:xfrm rot="16200000">
                  <a:off x="3437396" y="1189439"/>
                  <a:ext cx="362273" cy="23760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i="1" dirty="0">
                                <a:latin typeface="Cambria Math" panose="02040503050406030204" pitchFamily="18" charset="0"/>
                                <a:ea typeface="DEJAVU SANS" panose="020B0603030804020204" pitchFamily="34" charset="0"/>
                                <a:cs typeface="DEJAVU SANS" panose="020B0603030804020204" pitchFamily="34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000" dirty="0">
                                <a:latin typeface="DEJAVU SANS" panose="020B0603030804020204" pitchFamily="34" charset="0"/>
                                <a:ea typeface="DEJAVU SANS" panose="020B0603030804020204" pitchFamily="34" charset="0"/>
                                <a:cs typeface="DEJAVU SANS" panose="020B0603030804020204" pitchFamily="34" charset="0"/>
                              </a:rPr>
                              <m:t>ε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1000" dirty="0">
                                <a:latin typeface="DEJAVU SANS" panose="020B0603030804020204" pitchFamily="34" charset="0"/>
                                <a:ea typeface="DEJAVU SANS" panose="020B0603030804020204" pitchFamily="34" charset="0"/>
                                <a:cs typeface="DEJAVU SANS" panose="020B0603030804020204" pitchFamily="34" charset="0"/>
                              </a:rPr>
                              <m:t>r</m:t>
                            </m:r>
                          </m:sub>
                        </m:sSub>
                      </m:oMath>
                    </m:oMathPara>
                  </a14:m>
                  <a:endParaRPr lang="en-US" sz="1000" dirty="0">
                    <a:latin typeface="DEJAVU SANS" panose="020B0603030804020204" pitchFamily="34" charset="0"/>
                    <a:ea typeface="DEJAVU SANS" panose="020B0603030804020204" pitchFamily="34" charset="0"/>
                    <a:cs typeface="DEJAVU SANS" panose="020B0603030804020204" pitchFamily="34" charset="0"/>
                  </a:endParaRPr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655ACF2C-0F27-0D72-3B9E-EFE737BB8C5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3437396" y="1189439"/>
                  <a:ext cx="362273" cy="237609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AD6EB11D-13B3-BA18-EAF3-D7BD6B171237}"/>
                    </a:ext>
                  </a:extLst>
                </p:cNvPr>
                <p:cNvSpPr txBox="1"/>
                <p:nvPr/>
              </p:nvSpPr>
              <p:spPr>
                <a:xfrm rot="16200000">
                  <a:off x="-704449" y="3566830"/>
                  <a:ext cx="1906309" cy="22541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918">
                          <a:latin typeface="DEJAVU SANS" panose="020B0603030804020204" pitchFamily="34" charset="0"/>
                          <a:ea typeface="DEJAVU SANS" panose="020B0603030804020204" pitchFamily="34" charset="0"/>
                          <a:cs typeface="DEJAVU SANS" panose="020B0603030804020204" pitchFamily="34" charset="0"/>
                        </a:rPr>
                        <m:t>|∆</m:t>
                      </m:r>
                      <m:sSub>
                        <m:sSubPr>
                          <m:ctrlPr>
                            <a:rPr lang="en-US" sz="918" i="1">
                              <a:latin typeface="Cambria Math" panose="02040503050406030204" pitchFamily="18" charset="0"/>
                              <a:ea typeface="DEJAVU SANS" panose="020B0603030804020204" pitchFamily="34" charset="0"/>
                              <a:cs typeface="DEJAVU SANS" panose="020B060303080402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918">
                              <a:latin typeface="DEJAVU SANS" panose="020B0603030804020204" pitchFamily="34" charset="0"/>
                              <a:ea typeface="DEJAVU SANS" panose="020B0603030804020204" pitchFamily="34" charset="0"/>
                              <a:cs typeface="DEJAVU SANS" panose="020B0603030804020204" pitchFamily="34" charset="0"/>
                            </a:rPr>
                            <m:t>Φ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918">
                              <a:latin typeface="DEJAVU SANS" panose="020B0603030804020204" pitchFamily="34" charset="0"/>
                              <a:ea typeface="DEJAVU SANS" panose="020B0603030804020204" pitchFamily="34" charset="0"/>
                              <a:cs typeface="DEJAVU SANS" panose="020B0603030804020204" pitchFamily="34" charset="0"/>
                            </a:rPr>
                            <m:t>aGC</m:t>
                          </m:r>
                          <m:r>
                            <a:rPr lang="en-US" sz="918">
                              <a:latin typeface="DEJAVU SANS" panose="020B0603030804020204" pitchFamily="34" charset="0"/>
                              <a:ea typeface="DEJAVU SANS" panose="020B0603030804020204" pitchFamily="34" charset="0"/>
                              <a:cs typeface="DEJAVU SANS" panose="020B0603030804020204" pitchFamily="34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z="918">
                              <a:latin typeface="DEJAVU SANS" panose="020B0603030804020204" pitchFamily="34" charset="0"/>
                              <a:ea typeface="DEJAVU SANS" panose="020B0603030804020204" pitchFamily="34" charset="0"/>
                              <a:cs typeface="DEJAVU SANS" panose="020B0603030804020204" pitchFamily="34" charset="0"/>
                            </a:rPr>
                            <m:t>DFT</m:t>
                          </m:r>
                        </m:sub>
                      </m:sSub>
                      <m:r>
                        <a:rPr lang="en-US" sz="918">
                          <a:latin typeface="DEJAVU SANS" panose="020B0603030804020204" pitchFamily="34" charset="0"/>
                          <a:ea typeface="DEJAVU SANS" panose="020B0603030804020204" pitchFamily="34" charset="0"/>
                          <a:cs typeface="DEJAVU SANS" panose="020B0603030804020204" pitchFamily="34" charset="0"/>
                        </a:rPr>
                        <m:t>−∆</m:t>
                      </m:r>
                      <m:sSub>
                        <m:sSubPr>
                          <m:ctrlPr>
                            <a:rPr lang="en-US" sz="918" i="1">
                              <a:latin typeface="Cambria Math" panose="02040503050406030204" pitchFamily="18" charset="0"/>
                              <a:ea typeface="DEJAVU SANS" panose="020B0603030804020204" pitchFamily="34" charset="0"/>
                              <a:cs typeface="DEJAVU SANS" panose="020B060303080402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918">
                              <a:latin typeface="DEJAVU SANS" panose="020B0603030804020204" pitchFamily="34" charset="0"/>
                              <a:ea typeface="DEJAVU SANS" panose="020B0603030804020204" pitchFamily="34" charset="0"/>
                              <a:cs typeface="DEJAVU SANS" panose="020B0603030804020204" pitchFamily="34" charset="0"/>
                            </a:rPr>
                            <m:t>Φ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918">
                              <a:latin typeface="DEJAVU SANS" panose="020B0603030804020204" pitchFamily="34" charset="0"/>
                              <a:ea typeface="DEJAVU SANS" panose="020B0603030804020204" pitchFamily="34" charset="0"/>
                              <a:cs typeface="DEJAVU SANS" panose="020B0603030804020204" pitchFamily="34" charset="0"/>
                            </a:rPr>
                            <m:t>Null</m:t>
                          </m:r>
                        </m:sub>
                      </m:sSub>
                      <m:r>
                        <a:rPr lang="en-US" sz="918">
                          <a:latin typeface="DEJAVU SANS" panose="020B0603030804020204" pitchFamily="34" charset="0"/>
                          <a:ea typeface="DEJAVU SANS" panose="020B0603030804020204" pitchFamily="34" charset="0"/>
                          <a:cs typeface="DEJAVU SANS" panose="020B0603030804020204" pitchFamily="34" charset="0"/>
                        </a:rPr>
                        <m:t>|</m:t>
                      </m:r>
                    </m:oMath>
                  </a14:m>
                  <a:r>
                    <a:rPr lang="en-US" sz="918" dirty="0">
                      <a:latin typeface="DEJAVU SANS" panose="020B0603030804020204" pitchFamily="34" charset="0"/>
                      <a:ea typeface="DEJAVU SANS" panose="020B0603030804020204" pitchFamily="34" charset="0"/>
                      <a:cs typeface="DEJAVU SANS" panose="020B0603030804020204" pitchFamily="34" charset="0"/>
                    </a:rPr>
                    <a:t> (kJ/mol)</a:t>
                  </a:r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AD6EB11D-13B3-BA18-EAF3-D7BD6B17123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-704449" y="3566830"/>
                  <a:ext cx="1906309" cy="225419"/>
                </a:xfrm>
                <a:prstGeom prst="rect">
                  <a:avLst/>
                </a:prstGeom>
                <a:blipFill>
                  <a:blip r:embed="rId17"/>
                  <a:stretch>
                    <a:fillRect r="-105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" name="5-Point Star 22">
              <a:extLst>
                <a:ext uri="{FF2B5EF4-FFF2-40B4-BE49-F238E27FC236}">
                  <a16:creationId xmlns:a16="http://schemas.microsoft.com/office/drawing/2014/main" id="{AE83B541-5CBE-050D-49F6-0143884C8077}"/>
                </a:ext>
              </a:extLst>
            </p:cNvPr>
            <p:cNvSpPr/>
            <p:nvPr/>
          </p:nvSpPr>
          <p:spPr>
            <a:xfrm>
              <a:off x="1341437" y="1416939"/>
              <a:ext cx="130970" cy="131261"/>
            </a:xfrm>
            <a:prstGeom prst="star5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5-Point Star 23">
              <a:extLst>
                <a:ext uri="{FF2B5EF4-FFF2-40B4-BE49-F238E27FC236}">
                  <a16:creationId xmlns:a16="http://schemas.microsoft.com/office/drawing/2014/main" id="{9C47EC54-D1E4-D80D-8AA5-272E07771FB6}"/>
                </a:ext>
              </a:extLst>
            </p:cNvPr>
            <p:cNvSpPr/>
            <p:nvPr/>
          </p:nvSpPr>
          <p:spPr>
            <a:xfrm>
              <a:off x="1325178" y="3827310"/>
              <a:ext cx="130970" cy="131261"/>
            </a:xfrm>
            <a:prstGeom prst="star5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CD115EB-2B87-CDE6-6555-13F3A0C5F0E7}"/>
                </a:ext>
              </a:extLst>
            </p:cNvPr>
            <p:cNvSpPr txBox="1"/>
            <p:nvPr/>
          </p:nvSpPr>
          <p:spPr>
            <a:xfrm>
              <a:off x="97985" y="97694"/>
              <a:ext cx="366605" cy="2180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18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(a)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ED744E99-CACD-5B08-AB9E-74FF3BF20E11}"/>
                </a:ext>
              </a:extLst>
            </p:cNvPr>
            <p:cNvSpPr txBox="1"/>
            <p:nvPr/>
          </p:nvSpPr>
          <p:spPr>
            <a:xfrm>
              <a:off x="3461123" y="162678"/>
              <a:ext cx="366605" cy="2180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18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(b)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789A9FFF-FDD2-5AB6-D6FE-2773AE19D431}"/>
                </a:ext>
              </a:extLst>
            </p:cNvPr>
            <p:cNvSpPr txBox="1"/>
            <p:nvPr/>
          </p:nvSpPr>
          <p:spPr>
            <a:xfrm>
              <a:off x="97985" y="2437417"/>
              <a:ext cx="366605" cy="2180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18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(c)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37C510F-6AF1-7BF4-3B29-5A4996A28B7A}"/>
                </a:ext>
              </a:extLst>
            </p:cNvPr>
            <p:cNvSpPr txBox="1"/>
            <p:nvPr/>
          </p:nvSpPr>
          <p:spPr>
            <a:xfrm>
              <a:off x="3539747" y="2443265"/>
              <a:ext cx="366605" cy="2180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18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(d)</a:t>
              </a:r>
            </a:p>
          </p:txBody>
        </p:sp>
        <p:pic>
          <p:nvPicPr>
            <p:cNvPr id="37" name="Graphic 36">
              <a:extLst>
                <a:ext uri="{FF2B5EF4-FFF2-40B4-BE49-F238E27FC236}">
                  <a16:creationId xmlns:a16="http://schemas.microsoft.com/office/drawing/2014/main" id="{326519E1-19EA-405C-1A99-BF408E2F2738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2857960" y="1996806"/>
              <a:ext cx="0" cy="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87331ACC-FF34-AFF8-8BAD-D950D2BC61DA}"/>
                    </a:ext>
                  </a:extLst>
                </p:cNvPr>
                <p:cNvSpPr txBox="1"/>
                <p:nvPr/>
              </p:nvSpPr>
              <p:spPr>
                <a:xfrm rot="5400000">
                  <a:off x="5360751" y="1170041"/>
                  <a:ext cx="1688182" cy="20790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800">
                          <a:latin typeface="DEJAVU SANS" panose="020B0603030804020204" pitchFamily="34" charset="0"/>
                          <a:ea typeface="DEJAVU SANS" panose="020B0603030804020204" pitchFamily="34" charset="0"/>
                          <a:cs typeface="DEJAVU SANS" panose="020B0603030804020204" pitchFamily="34" charset="0"/>
                        </a:rPr>
                        <m:t>|</m:t>
                      </m:r>
                      <m:r>
                        <a:rPr lang="en-US" sz="800" i="1">
                          <a:latin typeface="DEJAVU SANS" panose="020B0603030804020204" pitchFamily="34" charset="0"/>
                          <a:ea typeface="DEJAVU SANS" panose="020B0603030804020204" pitchFamily="34" charset="0"/>
                          <a:cs typeface="DEJAVU SANS" panose="020B0603030804020204" pitchFamily="34" charset="0"/>
                        </a:rPr>
                        <m:t>∆</m:t>
                      </m:r>
                      <m:sSub>
                        <m:sSubPr>
                          <m:ctrlPr>
                            <a:rPr lang="en-US" sz="800" i="1">
                              <a:latin typeface="Cambria Math" panose="02040503050406030204" pitchFamily="18" charset="0"/>
                              <a:ea typeface="DEJAVU SANS" panose="020B0603030804020204" pitchFamily="34" charset="0"/>
                              <a:cs typeface="DEJAVU SANS" panose="020B060303080402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800" i="1">
                              <a:latin typeface="DEJAVU SANS" panose="020B0603030804020204" pitchFamily="34" charset="0"/>
                              <a:ea typeface="DEJAVU SANS" panose="020B0603030804020204" pitchFamily="34" charset="0"/>
                              <a:cs typeface="DEJAVU SANS" panose="020B0603030804020204" pitchFamily="34" charset="0"/>
                            </a:rPr>
                            <m:t>Φ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800">
                              <a:latin typeface="DEJAVU SANS" panose="020B0603030804020204" pitchFamily="34" charset="0"/>
                              <a:ea typeface="DEJAVU SANS" panose="020B0603030804020204" pitchFamily="34" charset="0"/>
                              <a:cs typeface="DEJAVU SANS" panose="020B0603030804020204" pitchFamily="34" charset="0"/>
                            </a:rPr>
                            <m:t>aGC</m:t>
                          </m:r>
                          <m:r>
                            <a:rPr lang="en-US" sz="800">
                              <a:latin typeface="DEJAVU SANS" panose="020B0603030804020204" pitchFamily="34" charset="0"/>
                              <a:ea typeface="DEJAVU SANS" panose="020B0603030804020204" pitchFamily="34" charset="0"/>
                              <a:cs typeface="DEJAVU SANS" panose="020B0603030804020204" pitchFamily="34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z="800">
                              <a:latin typeface="DEJAVU SANS" panose="020B0603030804020204" pitchFamily="34" charset="0"/>
                              <a:ea typeface="DEJAVU SANS" panose="020B0603030804020204" pitchFamily="34" charset="0"/>
                              <a:cs typeface="DEJAVU SANS" panose="020B0603030804020204" pitchFamily="34" charset="0"/>
                            </a:rPr>
                            <m:t>DFT</m:t>
                          </m:r>
                        </m:sub>
                      </m:sSub>
                      <m:r>
                        <a:rPr lang="en-US" sz="800">
                          <a:latin typeface="DEJAVU SANS" panose="020B0603030804020204" pitchFamily="34" charset="0"/>
                          <a:ea typeface="DEJAVU SANS" panose="020B0603030804020204" pitchFamily="34" charset="0"/>
                          <a:cs typeface="DEJAVU SANS" panose="020B0603030804020204" pitchFamily="34" charset="0"/>
                        </a:rPr>
                        <m:t>−</m:t>
                      </m:r>
                      <m:r>
                        <a:rPr lang="en-US" sz="800" i="1">
                          <a:latin typeface="DEJAVU SANS" panose="020B0603030804020204" pitchFamily="34" charset="0"/>
                          <a:ea typeface="DEJAVU SANS" panose="020B0603030804020204" pitchFamily="34" charset="0"/>
                          <a:cs typeface="DEJAVU SANS" panose="020B0603030804020204" pitchFamily="34" charset="0"/>
                        </a:rPr>
                        <m:t>∆</m:t>
                      </m:r>
                      <m:sSub>
                        <m:sSubPr>
                          <m:ctrlPr>
                            <a:rPr lang="en-US" sz="800" i="1">
                              <a:latin typeface="Cambria Math" panose="02040503050406030204" pitchFamily="18" charset="0"/>
                              <a:ea typeface="DEJAVU SANS" panose="020B0603030804020204" pitchFamily="34" charset="0"/>
                              <a:cs typeface="DEJAVU SANS" panose="020B060303080402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800" i="1">
                              <a:latin typeface="DEJAVU SANS" panose="020B0603030804020204" pitchFamily="34" charset="0"/>
                              <a:ea typeface="DEJAVU SANS" panose="020B0603030804020204" pitchFamily="34" charset="0"/>
                              <a:cs typeface="DEJAVU SANS" panose="020B0603030804020204" pitchFamily="34" charset="0"/>
                            </a:rPr>
                            <m:t>Φ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800">
                              <a:latin typeface="DEJAVU SANS" panose="020B0603030804020204" pitchFamily="34" charset="0"/>
                              <a:ea typeface="DEJAVU SANS" panose="020B0603030804020204" pitchFamily="34" charset="0"/>
                              <a:cs typeface="DEJAVU SANS" panose="020B0603030804020204" pitchFamily="34" charset="0"/>
                            </a:rPr>
                            <m:t>CHE</m:t>
                          </m:r>
                        </m:sub>
                      </m:sSub>
                      <m:r>
                        <a:rPr lang="en-US" sz="800">
                          <a:latin typeface="DEJAVU SANS" panose="020B0603030804020204" pitchFamily="34" charset="0"/>
                          <a:ea typeface="DEJAVU SANS" panose="020B0603030804020204" pitchFamily="34" charset="0"/>
                          <a:cs typeface="DEJAVU SANS" panose="020B0603030804020204" pitchFamily="34" charset="0"/>
                        </a:rPr>
                        <m:t>|</m:t>
                      </m:r>
                    </m:oMath>
                  </a14:m>
                  <a:r>
                    <a:rPr lang="en-US" sz="800" dirty="0">
                      <a:latin typeface="DEJAVU SANS" panose="020B0603030804020204" pitchFamily="34" charset="0"/>
                      <a:ea typeface="DEJAVU SANS" panose="020B0603030804020204" pitchFamily="34" charset="0"/>
                      <a:cs typeface="DEJAVU SANS" panose="020B0603030804020204" pitchFamily="34" charset="0"/>
                    </a:rPr>
                    <a:t> (kJ/mol)</a:t>
                  </a:r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87331ACC-FF34-AFF8-8BAD-D950D2BC61D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5360751" y="1170041"/>
                  <a:ext cx="1688182" cy="207908"/>
                </a:xfrm>
                <a:prstGeom prst="rect">
                  <a:avLst/>
                </a:prstGeom>
                <a:blipFill>
                  <a:blip r:embed="rId20"/>
                  <a:stretch>
                    <a:fillRect l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632F411A-511F-3DDB-3BDC-D59EBC6011F1}"/>
                    </a:ext>
                  </a:extLst>
                </p:cNvPr>
                <p:cNvSpPr txBox="1"/>
                <p:nvPr/>
              </p:nvSpPr>
              <p:spPr>
                <a:xfrm rot="5400000">
                  <a:off x="5366415" y="3554515"/>
                  <a:ext cx="1672954" cy="20790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800">
                          <a:latin typeface="DEJAVU SANS" panose="020B0603030804020204" pitchFamily="34" charset="0"/>
                          <a:ea typeface="DEJAVU SANS" panose="020B0603030804020204" pitchFamily="34" charset="0"/>
                          <a:cs typeface="DEJAVU SANS" panose="020B0603030804020204" pitchFamily="34" charset="0"/>
                        </a:rPr>
                        <m:t>|∆</m:t>
                      </m:r>
                      <m:sSub>
                        <m:sSubPr>
                          <m:ctrlPr>
                            <a:rPr lang="en-US" sz="800" i="1">
                              <a:latin typeface="Cambria Math" panose="02040503050406030204" pitchFamily="18" charset="0"/>
                              <a:ea typeface="DEJAVU SANS" panose="020B0603030804020204" pitchFamily="34" charset="0"/>
                              <a:cs typeface="DEJAVU SANS" panose="020B060303080402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800">
                              <a:latin typeface="DEJAVU SANS" panose="020B0603030804020204" pitchFamily="34" charset="0"/>
                              <a:ea typeface="DEJAVU SANS" panose="020B0603030804020204" pitchFamily="34" charset="0"/>
                              <a:cs typeface="DEJAVU SANS" panose="020B0603030804020204" pitchFamily="34" charset="0"/>
                            </a:rPr>
                            <m:t>Φ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800">
                              <a:latin typeface="DEJAVU SANS" panose="020B0603030804020204" pitchFamily="34" charset="0"/>
                              <a:ea typeface="DEJAVU SANS" panose="020B0603030804020204" pitchFamily="34" charset="0"/>
                              <a:cs typeface="DEJAVU SANS" panose="020B0603030804020204" pitchFamily="34" charset="0"/>
                            </a:rPr>
                            <m:t>aGC</m:t>
                          </m:r>
                          <m:r>
                            <a:rPr lang="en-US" sz="800">
                              <a:latin typeface="DEJAVU SANS" panose="020B0603030804020204" pitchFamily="34" charset="0"/>
                              <a:ea typeface="DEJAVU SANS" panose="020B0603030804020204" pitchFamily="34" charset="0"/>
                              <a:cs typeface="DEJAVU SANS" panose="020B0603030804020204" pitchFamily="34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z="800">
                              <a:latin typeface="DEJAVU SANS" panose="020B0603030804020204" pitchFamily="34" charset="0"/>
                              <a:ea typeface="DEJAVU SANS" panose="020B0603030804020204" pitchFamily="34" charset="0"/>
                              <a:cs typeface="DEJAVU SANS" panose="020B0603030804020204" pitchFamily="34" charset="0"/>
                            </a:rPr>
                            <m:t>DFT</m:t>
                          </m:r>
                        </m:sub>
                      </m:sSub>
                      <m:r>
                        <a:rPr lang="en-US" sz="800">
                          <a:latin typeface="DEJAVU SANS" panose="020B0603030804020204" pitchFamily="34" charset="0"/>
                          <a:ea typeface="DEJAVU SANS" panose="020B0603030804020204" pitchFamily="34" charset="0"/>
                          <a:cs typeface="DEJAVU SANS" panose="020B0603030804020204" pitchFamily="34" charset="0"/>
                        </a:rPr>
                        <m:t>−∆</m:t>
                      </m:r>
                      <m:sSub>
                        <m:sSubPr>
                          <m:ctrlPr>
                            <a:rPr lang="en-US" sz="800" i="1">
                              <a:latin typeface="Cambria Math" panose="02040503050406030204" pitchFamily="18" charset="0"/>
                              <a:ea typeface="DEJAVU SANS" panose="020B0603030804020204" pitchFamily="34" charset="0"/>
                              <a:cs typeface="DEJAVU SANS" panose="020B060303080402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800">
                              <a:latin typeface="DEJAVU SANS" panose="020B0603030804020204" pitchFamily="34" charset="0"/>
                              <a:ea typeface="DEJAVU SANS" panose="020B0603030804020204" pitchFamily="34" charset="0"/>
                              <a:cs typeface="DEJAVU SANS" panose="020B0603030804020204" pitchFamily="34" charset="0"/>
                            </a:rPr>
                            <m:t>Φ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800">
                              <a:latin typeface="DEJAVU SANS" panose="020B0603030804020204" pitchFamily="34" charset="0"/>
                              <a:ea typeface="DEJAVU SANS" panose="020B0603030804020204" pitchFamily="34" charset="0"/>
                              <a:cs typeface="DEJAVU SANS" panose="020B0603030804020204" pitchFamily="34" charset="0"/>
                            </a:rPr>
                            <m:t>Null</m:t>
                          </m:r>
                        </m:sub>
                      </m:sSub>
                      <m:r>
                        <a:rPr lang="en-US" sz="800">
                          <a:latin typeface="DEJAVU SANS" panose="020B0603030804020204" pitchFamily="34" charset="0"/>
                          <a:ea typeface="DEJAVU SANS" panose="020B0603030804020204" pitchFamily="34" charset="0"/>
                          <a:cs typeface="DEJAVU SANS" panose="020B0603030804020204" pitchFamily="34" charset="0"/>
                        </a:rPr>
                        <m:t>|</m:t>
                      </m:r>
                    </m:oMath>
                  </a14:m>
                  <a:r>
                    <a:rPr lang="en-US" sz="800" dirty="0">
                      <a:latin typeface="DEJAVU SANS" panose="020B0603030804020204" pitchFamily="34" charset="0"/>
                      <a:ea typeface="DEJAVU SANS" panose="020B0603030804020204" pitchFamily="34" charset="0"/>
                      <a:cs typeface="DEJAVU SANS" panose="020B0603030804020204" pitchFamily="34" charset="0"/>
                    </a:rPr>
                    <a:t> (kJ/mol)</a:t>
                  </a:r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632F411A-511F-3DDB-3BDC-D59EBC6011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5366415" y="3554515"/>
                  <a:ext cx="1672954" cy="207908"/>
                </a:xfrm>
                <a:prstGeom prst="rect">
                  <a:avLst/>
                </a:prstGeom>
                <a:blipFill>
                  <a:blip r:embed="rId21"/>
                  <a:stretch>
                    <a:fillRect l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4324178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>
            <a:extLst>
              <a:ext uri="{FF2B5EF4-FFF2-40B4-BE49-F238E27FC236}">
                <a16:creationId xmlns:a16="http://schemas.microsoft.com/office/drawing/2014/main" id="{08AC1747-2224-A7BA-2E05-AB8DBA53F4DF}"/>
              </a:ext>
            </a:extLst>
          </p:cNvPr>
          <p:cNvGrpSpPr/>
          <p:nvPr/>
        </p:nvGrpSpPr>
        <p:grpSpPr>
          <a:xfrm>
            <a:off x="83962" y="-3191"/>
            <a:ext cx="8875608" cy="3369674"/>
            <a:chOff x="71225" y="-3191"/>
            <a:chExt cx="8888345" cy="3328822"/>
          </a:xfrm>
        </p:grpSpPr>
        <p:pic>
          <p:nvPicPr>
            <p:cNvPr id="79" name="Graphic 78">
              <a:extLst>
                <a:ext uri="{FF2B5EF4-FFF2-40B4-BE49-F238E27FC236}">
                  <a16:creationId xmlns:a16="http://schemas.microsoft.com/office/drawing/2014/main" id="{54CA2728-FD0E-78DA-B8F0-D5B5E3CEEF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892067" y="383537"/>
              <a:ext cx="4067503" cy="2743200"/>
            </a:xfrm>
            <a:prstGeom prst="rect">
              <a:avLst/>
            </a:prstGeom>
          </p:spPr>
        </p:pic>
        <p:pic>
          <p:nvPicPr>
            <p:cNvPr id="77" name="Graphic 76">
              <a:extLst>
                <a:ext uri="{FF2B5EF4-FFF2-40B4-BE49-F238E27FC236}">
                  <a16:creationId xmlns:a16="http://schemas.microsoft.com/office/drawing/2014/main" id="{6FDF1614-E88A-1F9C-F62C-DD55E4079C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09903" y="396403"/>
              <a:ext cx="4162097" cy="2743200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A6653A3-2137-6006-28FF-8005E30673B2}"/>
                </a:ext>
              </a:extLst>
            </p:cNvPr>
            <p:cNvSpPr txBox="1"/>
            <p:nvPr/>
          </p:nvSpPr>
          <p:spPr>
            <a:xfrm>
              <a:off x="1780387" y="3044202"/>
              <a:ext cx="1841951" cy="2736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Potential (V vs SHE)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4C18FDB-1D86-3632-39EA-F3098EC7BA69}"/>
                </a:ext>
              </a:extLst>
            </p:cNvPr>
            <p:cNvSpPr txBox="1"/>
            <p:nvPr/>
          </p:nvSpPr>
          <p:spPr>
            <a:xfrm>
              <a:off x="6294752" y="3051990"/>
              <a:ext cx="1841951" cy="2736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Potential (V vs SHE)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AB00B440-8502-45A5-E548-98A1D10D2553}"/>
                    </a:ext>
                  </a:extLst>
                </p:cNvPr>
                <p:cNvSpPr txBox="1"/>
                <p:nvPr/>
              </p:nvSpPr>
              <p:spPr>
                <a:xfrm rot="16200000">
                  <a:off x="-1016421" y="1530685"/>
                  <a:ext cx="2545957" cy="2773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1200">
                          <a:latin typeface="DEJAVU SANS" panose="020B0603030804020204" pitchFamily="34" charset="0"/>
                          <a:ea typeface="DEJAVU SANS" panose="020B0603030804020204" pitchFamily="34" charset="0"/>
                          <a:cs typeface="DEJAVU SANS" panose="020B0603030804020204" pitchFamily="34" charset="0"/>
                        </a:rPr>
                        <m:t>|</m:t>
                      </m:r>
                      <m:r>
                        <a:rPr lang="en-US" sz="1200" i="1">
                          <a:latin typeface="DEJAVU SANS" panose="020B0603030804020204" pitchFamily="34" charset="0"/>
                          <a:ea typeface="DEJAVU SANS" panose="020B0603030804020204" pitchFamily="34" charset="0"/>
                          <a:cs typeface="DEJAVU SANS" panose="020B0603030804020204" pitchFamily="34" charset="0"/>
                        </a:rPr>
                        <m:t>∆</m:t>
                      </m:r>
                      <m:sSub>
                        <m:sSubPr>
                          <m:ctrlPr>
                            <a:rPr lang="en-US" sz="1200" i="1">
                              <a:latin typeface="Cambria Math" panose="02040503050406030204" pitchFamily="18" charset="0"/>
                              <a:ea typeface="DEJAVU SANS" panose="020B0603030804020204" pitchFamily="34" charset="0"/>
                              <a:cs typeface="DEJAVU SANS" panose="020B060303080402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1200" i="1">
                              <a:latin typeface="DEJAVU SANS" panose="020B0603030804020204" pitchFamily="34" charset="0"/>
                              <a:ea typeface="DEJAVU SANS" panose="020B0603030804020204" pitchFamily="34" charset="0"/>
                              <a:cs typeface="DEJAVU SANS" panose="020B0603030804020204" pitchFamily="34" charset="0"/>
                            </a:rPr>
                            <m:t>Φ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200">
                              <a:latin typeface="DEJAVU SANS" panose="020B0603030804020204" pitchFamily="34" charset="0"/>
                              <a:ea typeface="DEJAVU SANS" panose="020B0603030804020204" pitchFamily="34" charset="0"/>
                              <a:cs typeface="DEJAVU SANS" panose="020B0603030804020204" pitchFamily="34" charset="0"/>
                            </a:rPr>
                            <m:t>aGC</m:t>
                          </m:r>
                          <m:r>
                            <a:rPr lang="en-US" sz="1200">
                              <a:latin typeface="DEJAVU SANS" panose="020B0603030804020204" pitchFamily="34" charset="0"/>
                              <a:ea typeface="DEJAVU SANS" panose="020B0603030804020204" pitchFamily="34" charset="0"/>
                              <a:cs typeface="DEJAVU SANS" panose="020B0603030804020204" pitchFamily="34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z="1200">
                              <a:latin typeface="DEJAVU SANS" panose="020B0603030804020204" pitchFamily="34" charset="0"/>
                              <a:ea typeface="DEJAVU SANS" panose="020B0603030804020204" pitchFamily="34" charset="0"/>
                              <a:cs typeface="DEJAVU SANS" panose="020B0603030804020204" pitchFamily="34" charset="0"/>
                            </a:rPr>
                            <m:t>DFT</m:t>
                          </m:r>
                        </m:sub>
                      </m:sSub>
                      <m:r>
                        <a:rPr lang="en-US" sz="1200">
                          <a:latin typeface="DEJAVU SANS" panose="020B0603030804020204" pitchFamily="34" charset="0"/>
                          <a:ea typeface="DEJAVU SANS" panose="020B0603030804020204" pitchFamily="34" charset="0"/>
                          <a:cs typeface="DEJAVU SANS" panose="020B0603030804020204" pitchFamily="34" charset="0"/>
                        </a:rPr>
                        <m:t>−</m:t>
                      </m:r>
                      <m:r>
                        <a:rPr lang="en-US" sz="1200" i="1">
                          <a:latin typeface="DEJAVU SANS" panose="020B0603030804020204" pitchFamily="34" charset="0"/>
                          <a:ea typeface="DEJAVU SANS" panose="020B0603030804020204" pitchFamily="34" charset="0"/>
                          <a:cs typeface="DEJAVU SANS" panose="020B0603030804020204" pitchFamily="34" charset="0"/>
                        </a:rPr>
                        <m:t>∆</m:t>
                      </m:r>
                      <m:sSub>
                        <m:sSubPr>
                          <m:ctrlPr>
                            <a:rPr lang="en-US" sz="1200" i="1">
                              <a:latin typeface="Cambria Math" panose="02040503050406030204" pitchFamily="18" charset="0"/>
                              <a:ea typeface="DEJAVU SANS" panose="020B0603030804020204" pitchFamily="34" charset="0"/>
                              <a:cs typeface="DEJAVU SANS" panose="020B060303080402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1200" i="1">
                              <a:latin typeface="DEJAVU SANS" panose="020B0603030804020204" pitchFamily="34" charset="0"/>
                              <a:ea typeface="DEJAVU SANS" panose="020B0603030804020204" pitchFamily="34" charset="0"/>
                              <a:cs typeface="DEJAVU SANS" panose="020B0603030804020204" pitchFamily="34" charset="0"/>
                            </a:rPr>
                            <m:t>Φ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200">
                              <a:latin typeface="DEJAVU SANS" panose="020B0603030804020204" pitchFamily="34" charset="0"/>
                              <a:ea typeface="DEJAVU SANS" panose="020B0603030804020204" pitchFamily="34" charset="0"/>
                              <a:cs typeface="DEJAVU SANS" panose="020B0603030804020204" pitchFamily="34" charset="0"/>
                            </a:rPr>
                            <m:t>CHE</m:t>
                          </m:r>
                        </m:sub>
                      </m:sSub>
                      <m:r>
                        <a:rPr lang="en-US" sz="1200">
                          <a:latin typeface="DEJAVU SANS" panose="020B0603030804020204" pitchFamily="34" charset="0"/>
                          <a:ea typeface="DEJAVU SANS" panose="020B0603030804020204" pitchFamily="34" charset="0"/>
                          <a:cs typeface="DEJAVU SANS" panose="020B0603030804020204" pitchFamily="34" charset="0"/>
                        </a:rPr>
                        <m:t>|</m:t>
                      </m:r>
                    </m:oMath>
                  </a14:m>
                  <a:r>
                    <a:rPr lang="en-US" sz="1200" dirty="0">
                      <a:latin typeface="DEJAVU SANS" panose="020B0603030804020204" pitchFamily="34" charset="0"/>
                      <a:ea typeface="DEJAVU SANS" panose="020B0603030804020204" pitchFamily="34" charset="0"/>
                      <a:cs typeface="DEJAVU SANS" panose="020B0603030804020204" pitchFamily="34" charset="0"/>
                    </a:rPr>
                    <a:t> (kJ/mol)</a:t>
                  </a:r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AB00B440-8502-45A5-E548-98A1D10D255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-1016421" y="1530685"/>
                  <a:ext cx="2545957" cy="277397"/>
                </a:xfrm>
                <a:prstGeom prst="rect">
                  <a:avLst/>
                </a:prstGeom>
                <a:blipFill>
                  <a:blip r:embed="rId6"/>
                  <a:stretch>
                    <a:fillRect r="-130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2D383E9-8753-855F-4D0D-7BB4215F46AE}"/>
                </a:ext>
              </a:extLst>
            </p:cNvPr>
            <p:cNvSpPr txBox="1"/>
            <p:nvPr/>
          </p:nvSpPr>
          <p:spPr>
            <a:xfrm rot="1136547">
              <a:off x="1379987" y="2222476"/>
              <a:ext cx="1005303" cy="2432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srgbClr val="E08879"/>
                  </a:solidFill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Ni</a:t>
              </a:r>
              <a:r>
                <a:rPr lang="en-US" sz="1000" baseline="-25000" dirty="0">
                  <a:solidFill>
                    <a:srgbClr val="E08879"/>
                  </a:solidFill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1</a:t>
              </a:r>
              <a:r>
                <a:rPr lang="en-US" sz="1000" dirty="0">
                  <a:solidFill>
                    <a:srgbClr val="E08879"/>
                  </a:solidFill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Cu (111)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49692A3-BB1F-A07D-E1C5-2E773FB62B95}"/>
                </a:ext>
              </a:extLst>
            </p:cNvPr>
            <p:cNvSpPr txBox="1"/>
            <p:nvPr/>
          </p:nvSpPr>
          <p:spPr>
            <a:xfrm rot="1375166">
              <a:off x="5856521" y="2236637"/>
              <a:ext cx="1127475" cy="2432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srgbClr val="5A9E94"/>
                  </a:solidFill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Ni</a:t>
              </a:r>
              <a:r>
                <a:rPr lang="en-US" sz="1000" baseline="-25000" dirty="0">
                  <a:solidFill>
                    <a:srgbClr val="5A9E94"/>
                  </a:solidFill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1</a:t>
              </a:r>
              <a:r>
                <a:rPr lang="en-US" sz="1000" dirty="0">
                  <a:solidFill>
                    <a:srgbClr val="5A9E94"/>
                  </a:solidFill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Cu (111)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58A8F06-D49B-57FD-094C-6BCDCF8EF196}"/>
                </a:ext>
              </a:extLst>
            </p:cNvPr>
            <p:cNvSpPr txBox="1"/>
            <p:nvPr/>
          </p:nvSpPr>
          <p:spPr>
            <a:xfrm>
              <a:off x="71225" y="-3191"/>
              <a:ext cx="470170" cy="2736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(a)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FB0DC95-3335-404E-A24D-0A5691A0FF63}"/>
                </a:ext>
              </a:extLst>
            </p:cNvPr>
            <p:cNvSpPr txBox="1"/>
            <p:nvPr/>
          </p:nvSpPr>
          <p:spPr>
            <a:xfrm>
              <a:off x="4571999" y="-3190"/>
              <a:ext cx="470170" cy="2736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(b)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EBD0749B-9C83-B645-5422-D9D982F32804}"/>
                    </a:ext>
                  </a:extLst>
                </p:cNvPr>
                <p:cNvSpPr txBox="1"/>
                <p:nvPr/>
              </p:nvSpPr>
              <p:spPr>
                <a:xfrm rot="16200000">
                  <a:off x="3488314" y="1431094"/>
                  <a:ext cx="2565374" cy="2773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1200">
                          <a:latin typeface="DEJAVU SANS" panose="020B0603030804020204" pitchFamily="34" charset="0"/>
                          <a:ea typeface="DEJAVU SANS" panose="020B0603030804020204" pitchFamily="34" charset="0"/>
                          <a:cs typeface="DEJAVU SANS" panose="020B0603030804020204" pitchFamily="34" charset="0"/>
                        </a:rPr>
                        <m:t>|∆</m:t>
                      </m:r>
                      <m:sSub>
                        <m:sSubPr>
                          <m:ctrlPr>
                            <a:rPr lang="en-US" sz="1200" i="1">
                              <a:latin typeface="Cambria Math" panose="02040503050406030204" pitchFamily="18" charset="0"/>
                              <a:ea typeface="DEJAVU SANS" panose="020B0603030804020204" pitchFamily="34" charset="0"/>
                              <a:cs typeface="DEJAVU SANS" panose="020B060303080402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1200">
                              <a:latin typeface="DEJAVU SANS" panose="020B0603030804020204" pitchFamily="34" charset="0"/>
                              <a:ea typeface="DEJAVU SANS" panose="020B0603030804020204" pitchFamily="34" charset="0"/>
                              <a:cs typeface="DEJAVU SANS" panose="020B0603030804020204" pitchFamily="34" charset="0"/>
                            </a:rPr>
                            <m:t>Φ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200">
                              <a:latin typeface="DEJAVU SANS" panose="020B0603030804020204" pitchFamily="34" charset="0"/>
                              <a:ea typeface="DEJAVU SANS" panose="020B0603030804020204" pitchFamily="34" charset="0"/>
                              <a:cs typeface="DEJAVU SANS" panose="020B0603030804020204" pitchFamily="34" charset="0"/>
                            </a:rPr>
                            <m:t>aGC</m:t>
                          </m:r>
                          <m:r>
                            <a:rPr lang="en-US" sz="1200">
                              <a:latin typeface="DEJAVU SANS" panose="020B0603030804020204" pitchFamily="34" charset="0"/>
                              <a:ea typeface="DEJAVU SANS" panose="020B0603030804020204" pitchFamily="34" charset="0"/>
                              <a:cs typeface="DEJAVU SANS" panose="020B0603030804020204" pitchFamily="34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z="1200">
                              <a:latin typeface="DEJAVU SANS" panose="020B0603030804020204" pitchFamily="34" charset="0"/>
                              <a:ea typeface="DEJAVU SANS" panose="020B0603030804020204" pitchFamily="34" charset="0"/>
                              <a:cs typeface="DEJAVU SANS" panose="020B0603030804020204" pitchFamily="34" charset="0"/>
                            </a:rPr>
                            <m:t>DFT</m:t>
                          </m:r>
                        </m:sub>
                      </m:sSub>
                      <m:r>
                        <a:rPr lang="en-US" sz="1200">
                          <a:latin typeface="DEJAVU SANS" panose="020B0603030804020204" pitchFamily="34" charset="0"/>
                          <a:ea typeface="DEJAVU SANS" panose="020B0603030804020204" pitchFamily="34" charset="0"/>
                          <a:cs typeface="DEJAVU SANS" panose="020B0603030804020204" pitchFamily="34" charset="0"/>
                        </a:rPr>
                        <m:t>−∆</m:t>
                      </m:r>
                      <m:sSub>
                        <m:sSubPr>
                          <m:ctrlPr>
                            <a:rPr lang="en-US" sz="1200" i="1">
                              <a:latin typeface="Cambria Math" panose="02040503050406030204" pitchFamily="18" charset="0"/>
                              <a:ea typeface="DEJAVU SANS" panose="020B0603030804020204" pitchFamily="34" charset="0"/>
                              <a:cs typeface="DEJAVU SANS" panose="020B060303080402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1200">
                              <a:latin typeface="DEJAVU SANS" panose="020B0603030804020204" pitchFamily="34" charset="0"/>
                              <a:ea typeface="DEJAVU SANS" panose="020B0603030804020204" pitchFamily="34" charset="0"/>
                              <a:cs typeface="DEJAVU SANS" panose="020B0603030804020204" pitchFamily="34" charset="0"/>
                            </a:rPr>
                            <m:t>Φ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200">
                              <a:latin typeface="DEJAVU SANS" panose="020B0603030804020204" pitchFamily="34" charset="0"/>
                              <a:ea typeface="DEJAVU SANS" panose="020B0603030804020204" pitchFamily="34" charset="0"/>
                              <a:cs typeface="DEJAVU SANS" panose="020B0603030804020204" pitchFamily="34" charset="0"/>
                            </a:rPr>
                            <m:t>Null</m:t>
                          </m:r>
                        </m:sub>
                      </m:sSub>
                      <m:r>
                        <a:rPr lang="en-US" sz="1200">
                          <a:latin typeface="DEJAVU SANS" panose="020B0603030804020204" pitchFamily="34" charset="0"/>
                          <a:ea typeface="DEJAVU SANS" panose="020B0603030804020204" pitchFamily="34" charset="0"/>
                          <a:cs typeface="DEJAVU SANS" panose="020B0603030804020204" pitchFamily="34" charset="0"/>
                        </a:rPr>
                        <m:t>|</m:t>
                      </m:r>
                    </m:oMath>
                  </a14:m>
                  <a:r>
                    <a:rPr lang="en-US" sz="1200" dirty="0">
                      <a:latin typeface="DEJAVU SANS" panose="020B0603030804020204" pitchFamily="34" charset="0"/>
                      <a:ea typeface="DEJAVU SANS" panose="020B0603030804020204" pitchFamily="34" charset="0"/>
                      <a:cs typeface="DEJAVU SANS" panose="020B0603030804020204" pitchFamily="34" charset="0"/>
                    </a:rPr>
                    <a:t> (kJ/mol)</a:t>
                  </a:r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EBD0749B-9C83-B645-5422-D9D982F3280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3488314" y="1431094"/>
                  <a:ext cx="2565374" cy="277397"/>
                </a:xfrm>
                <a:prstGeom prst="rect">
                  <a:avLst/>
                </a:prstGeom>
                <a:blipFill>
                  <a:blip r:embed="rId7"/>
                  <a:stretch>
                    <a:fillRect r="-181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B3E8A1B8-8A0C-37C1-AF91-A5C58A51BF55}"/>
                </a:ext>
              </a:extLst>
            </p:cNvPr>
            <p:cNvSpPr/>
            <p:nvPr/>
          </p:nvSpPr>
          <p:spPr>
            <a:xfrm>
              <a:off x="2602339" y="2711930"/>
              <a:ext cx="50397" cy="5039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62C67698-1E4D-BD82-F8B0-2C5133E6A153}"/>
                    </a:ext>
                  </a:extLst>
                </p:cNvPr>
                <p:cNvSpPr txBox="1"/>
                <p:nvPr/>
              </p:nvSpPr>
              <p:spPr>
                <a:xfrm>
                  <a:off x="6261728" y="209125"/>
                  <a:ext cx="1979010" cy="30100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200" dirty="0">
                          <a:latin typeface="DEJAVU SANS" panose="020B0603030804020204" pitchFamily="34" charset="0"/>
                          <a:ea typeface="DEJAVU SANS" panose="020B0603030804020204" pitchFamily="34" charset="0"/>
                          <a:cs typeface="DEJAVU SANS" panose="020B0603030804020204" pitchFamily="34" charset="0"/>
                        </a:rPr>
                        <m:t>N</m:t>
                      </m:r>
                      <m:sSubSup>
                        <m:sSubSupPr>
                          <m:ctrlPr>
                            <a:rPr lang="en-US" sz="1200" i="1" dirty="0">
                              <a:latin typeface="Cambria Math" panose="02040503050406030204" pitchFamily="18" charset="0"/>
                              <a:ea typeface="DEJAVU SANS" panose="020B0603030804020204" pitchFamily="34" charset="0"/>
                              <a:cs typeface="DEJAVU SANS" panose="020B0603030804020204" pitchFamily="34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1200" dirty="0">
                              <a:latin typeface="DEJAVU SANS" panose="020B0603030804020204" pitchFamily="34" charset="0"/>
                              <a:ea typeface="DEJAVU SANS" panose="020B0603030804020204" pitchFamily="34" charset="0"/>
                              <a:cs typeface="DEJAVU SANS" panose="020B0603030804020204" pitchFamily="34" charset="0"/>
                            </a:rPr>
                            <m:t>O</m:t>
                          </m:r>
                        </m:e>
                        <m:sub>
                          <m:r>
                            <a:rPr lang="en-US" sz="1200" dirty="0">
                              <a:latin typeface="DEJAVU SANS" panose="020B0603030804020204" pitchFamily="34" charset="0"/>
                              <a:ea typeface="DEJAVU SANS" panose="020B0603030804020204" pitchFamily="34" charset="0"/>
                              <a:cs typeface="DEJAVU SANS" panose="020B0603030804020204" pitchFamily="34" charset="0"/>
                            </a:rPr>
                            <m:t>3</m:t>
                          </m:r>
                        </m:sub>
                        <m:sup>
                          <m:r>
                            <a:rPr lang="en-US" sz="1200" dirty="0">
                              <a:latin typeface="DEJAVU SANS" panose="020B0603030804020204" pitchFamily="34" charset="0"/>
                              <a:ea typeface="DEJAVU SANS" panose="020B0603030804020204" pitchFamily="34" charset="0"/>
                              <a:cs typeface="DEJAVU SANS" panose="020B0603030804020204" pitchFamily="34" charset="0"/>
                            </a:rPr>
                            <m:t>∗</m:t>
                          </m:r>
                        </m:sup>
                      </m:sSubSup>
                    </m:oMath>
                  </a14:m>
                  <a:r>
                    <a:rPr lang="en-US" sz="1200" dirty="0">
                      <a:latin typeface="DEJAVU SANS" panose="020B0603030804020204" pitchFamily="34" charset="0"/>
                      <a:ea typeface="DEJAVU SANS" panose="020B0603030804020204" pitchFamily="34" charset="0"/>
                      <a:cs typeface="DEJAVU SANS" panose="020B0603030804020204" pitchFamily="34" charset="0"/>
                    </a:rPr>
                    <a:t> Dissociation</a:t>
                  </a:r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62C67698-1E4D-BD82-F8B0-2C5133E6A15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61728" y="209125"/>
                  <a:ext cx="1979010" cy="301005"/>
                </a:xfrm>
                <a:prstGeom prst="rect">
                  <a:avLst/>
                </a:prstGeom>
                <a:blipFill>
                  <a:blip r:embed="rId8"/>
                  <a:stretch>
                    <a:fillRect b="-16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2F6D5623-DDB0-EAB2-D421-4DC792CF6BB6}"/>
                    </a:ext>
                  </a:extLst>
                </p:cNvPr>
                <p:cNvSpPr txBox="1"/>
                <p:nvPr/>
              </p:nvSpPr>
              <p:spPr>
                <a:xfrm>
                  <a:off x="1144164" y="621269"/>
                  <a:ext cx="1673625" cy="2102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000" i="1">
                              <a:latin typeface="Cambria Math" panose="02040503050406030204" pitchFamily="18" charset="0"/>
                              <a:ea typeface="DEJAVU SANS" panose="020B0603030804020204" pitchFamily="34" charset="0"/>
                              <a:cs typeface="DEJAVU SANS" panose="020B060303080402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000">
                              <a:latin typeface="DEJAVU SANS" panose="020B0603030804020204" pitchFamily="34" charset="0"/>
                              <a:ea typeface="DEJAVU SANS" panose="020B0603030804020204" pitchFamily="34" charset="0"/>
                              <a:cs typeface="DEJAVU SANS" panose="020B0603030804020204" pitchFamily="34" charset="0"/>
                            </a:rPr>
                            <m:t>U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000">
                              <a:latin typeface="DEJAVU SANS" panose="020B0603030804020204" pitchFamily="34" charset="0"/>
                              <a:ea typeface="DEJAVU SANS" panose="020B0603030804020204" pitchFamily="34" charset="0"/>
                              <a:cs typeface="DEJAVU SANS" panose="020B0603030804020204" pitchFamily="34" charset="0"/>
                            </a:rPr>
                            <m:t>min</m:t>
                          </m:r>
                        </m:sub>
                      </m:sSub>
                      <m:r>
                        <a:rPr lang="en-US" sz="1000">
                          <a:latin typeface="DEJAVU SANS" panose="020B0603030804020204" pitchFamily="34" charset="0"/>
                          <a:ea typeface="DEJAVU SANS" panose="020B0603030804020204" pitchFamily="34" charset="0"/>
                          <a:cs typeface="DEJAVU SANS" panose="020B0603030804020204" pitchFamily="34" charset="0"/>
                        </a:rPr>
                        <m:t>≈</m:t>
                      </m:r>
                      <m:sSub>
                        <m:sSubPr>
                          <m:ctrlPr>
                            <a:rPr lang="en-US" sz="1000" i="1">
                              <a:latin typeface="Cambria Math" panose="02040503050406030204" pitchFamily="18" charset="0"/>
                              <a:ea typeface="DEJAVU SANS" panose="020B0603030804020204" pitchFamily="34" charset="0"/>
                              <a:cs typeface="DEJAVU SANS" panose="020B060303080402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000">
                              <a:latin typeface="DEJAVU SANS" panose="020B0603030804020204" pitchFamily="34" charset="0"/>
                              <a:ea typeface="DEJAVU SANS" panose="020B0603030804020204" pitchFamily="34" charset="0"/>
                              <a:cs typeface="DEJAVU SANS" panose="020B0603030804020204" pitchFamily="34" charset="0"/>
                            </a:rPr>
                            <m:t>U</m:t>
                          </m:r>
                        </m:e>
                        <m:sub>
                          <m:r>
                            <a:rPr lang="en-US" sz="1000" i="1">
                              <a:latin typeface="DEJAVU SANS" panose="020B0603030804020204" pitchFamily="34" charset="0"/>
                              <a:ea typeface="DEJAVU SANS" panose="020B0603030804020204" pitchFamily="34" charset="0"/>
                              <a:cs typeface="DEJAVU SANS" panose="020B0603030804020204" pitchFamily="34" charset="0"/>
                            </a:rPr>
                            <m:t>0</m:t>
                          </m:r>
                        </m:sub>
                      </m:sSub>
                      <m:r>
                        <a:rPr lang="en-US" sz="1000" i="1">
                          <a:latin typeface="DEJAVU SANS" panose="020B0603030804020204" pitchFamily="34" charset="0"/>
                          <a:ea typeface="DEJAVU SANS" panose="020B0603030804020204" pitchFamily="34" charset="0"/>
                          <a:cs typeface="DEJAVU SANS" panose="020B0603030804020204" pitchFamily="34" charset="0"/>
                        </a:rPr>
                        <m:t>+</m:t>
                      </m:r>
                      <m:f>
                        <m:fPr>
                          <m:ctrlPr>
                            <a:rPr lang="en-US" sz="1000" i="1">
                              <a:latin typeface="Cambria Math" panose="02040503050406030204" pitchFamily="18" charset="0"/>
                              <a:ea typeface="DEJAVU SANS" panose="020B0603030804020204" pitchFamily="34" charset="0"/>
                              <a:cs typeface="DEJAVU SANS" panose="020B0603030804020204" pitchFamily="34" charset="0"/>
                            </a:rPr>
                          </m:ctrlPr>
                        </m:fPr>
                        <m:num>
                          <m:r>
                            <a:rPr lang="en-US" sz="1000">
                              <a:latin typeface="DEJAVU SANS" panose="020B0603030804020204" pitchFamily="34" charset="0"/>
                              <a:ea typeface="DEJAVU SANS" panose="020B0603030804020204" pitchFamily="34" charset="0"/>
                              <a:cs typeface="DEJAVU SANS" panose="020B0603030804020204" pitchFamily="34" charset="0"/>
                            </a:rPr>
                            <m:t>3</m:t>
                          </m:r>
                        </m:num>
                        <m:den>
                          <m:r>
                            <a:rPr lang="en-US" sz="1000">
                              <a:latin typeface="DEJAVU SANS" panose="020B0603030804020204" pitchFamily="34" charset="0"/>
                              <a:ea typeface="DEJAVU SANS" panose="020B0603030804020204" pitchFamily="34" charset="0"/>
                              <a:cs typeface="DEJAVU SANS" panose="020B0603030804020204" pitchFamily="34" charset="0"/>
                            </a:rPr>
                            <m:t>4</m:t>
                          </m:r>
                          <m:r>
                            <m:rPr>
                              <m:sty m:val="p"/>
                            </m:rPr>
                            <a:rPr lang="en-US" sz="1000">
                              <a:latin typeface="DEJAVU SANS" panose="020B0603030804020204" pitchFamily="34" charset="0"/>
                              <a:ea typeface="DEJAVU SANS" panose="020B0603030804020204" pitchFamily="34" charset="0"/>
                              <a:cs typeface="DEJAVU SANS" panose="020B0603030804020204" pitchFamily="34" charset="0"/>
                            </a:rPr>
                            <m:t>εA</m:t>
                          </m:r>
                        </m:den>
                      </m:f>
                      <m:r>
                        <a:rPr lang="en-US" sz="1000" i="1">
                          <a:latin typeface="DEJAVU SANS" panose="020B0603030804020204" pitchFamily="34" charset="0"/>
                          <a:ea typeface="DEJAVU SANS" panose="020B0603030804020204" pitchFamily="34" charset="0"/>
                          <a:cs typeface="DEJAVU SANS" panose="020B0603030804020204" pitchFamily="34" charset="0"/>
                        </a:rPr>
                        <m:t>(</m:t>
                      </m:r>
                      <m:sSub>
                        <m:sSubPr>
                          <m:ctrlPr>
                            <a:rPr lang="en-US" sz="1000" i="1">
                              <a:latin typeface="Cambria Math" panose="02040503050406030204" pitchFamily="18" charset="0"/>
                              <a:ea typeface="DEJAVU SANS" panose="020B0603030804020204" pitchFamily="34" charset="0"/>
                              <a:cs typeface="DEJAVU SANS" panose="020B060303080402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000">
                              <a:latin typeface="DEJAVU SANS" panose="020B0603030804020204" pitchFamily="34" charset="0"/>
                              <a:ea typeface="DEJAVU SANS" panose="020B0603030804020204" pitchFamily="34" charset="0"/>
                              <a:cs typeface="DEJAVU SANS" panose="020B0603030804020204" pitchFamily="34" charset="0"/>
                            </a:rPr>
                            <m:t>μ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000">
                              <a:latin typeface="DEJAVU SANS" panose="020B0603030804020204" pitchFamily="34" charset="0"/>
                              <a:ea typeface="DEJAVU SANS" panose="020B0603030804020204" pitchFamily="34" charset="0"/>
                              <a:cs typeface="DEJAVU SANS" panose="020B0603030804020204" pitchFamily="34" charset="0"/>
                            </a:rPr>
                            <m:t>N</m:t>
                          </m:r>
                          <m:sSubSup>
                            <m:sSubSupPr>
                              <m:ctrlPr>
                                <a:rPr lang="en-US" sz="1000" i="1">
                                  <a:latin typeface="Cambria Math" panose="02040503050406030204" pitchFamily="18" charset="0"/>
                                  <a:ea typeface="DEJAVU SANS" panose="020B0603030804020204" pitchFamily="34" charset="0"/>
                                  <a:cs typeface="DEJAVU SANS" panose="020B0603030804020204" pitchFamily="34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sz="1000">
                                  <a:latin typeface="DEJAVU SANS" panose="020B0603030804020204" pitchFamily="34" charset="0"/>
                                  <a:ea typeface="DEJAVU SANS" panose="020B0603030804020204" pitchFamily="34" charset="0"/>
                                  <a:cs typeface="DEJAVU SANS" panose="020B0603030804020204" pitchFamily="34" charset="0"/>
                                </a:rPr>
                                <m:t>O</m:t>
                              </m:r>
                            </m:e>
                            <m:sub>
                              <m:r>
                                <a:rPr lang="en-US" sz="1000">
                                  <a:latin typeface="DEJAVU SANS" panose="020B0603030804020204" pitchFamily="34" charset="0"/>
                                  <a:ea typeface="DEJAVU SANS" panose="020B0603030804020204" pitchFamily="34" charset="0"/>
                                  <a:cs typeface="DEJAVU SANS" panose="020B0603030804020204" pitchFamily="34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US" sz="1000">
                                  <a:latin typeface="DEJAVU SANS" panose="020B0603030804020204" pitchFamily="34" charset="0"/>
                                  <a:ea typeface="DEJAVU SANS" panose="020B0603030804020204" pitchFamily="34" charset="0"/>
                                  <a:cs typeface="DEJAVU SANS" panose="020B0603030804020204" pitchFamily="34" charset="0"/>
                                </a:rPr>
                                <m:t>∗</m:t>
                              </m:r>
                            </m:sup>
                          </m:sSubSup>
                        </m:sub>
                      </m:sSub>
                      <m:r>
                        <a:rPr lang="en-US" sz="1000" i="1">
                          <a:latin typeface="DEJAVU SANS" panose="020B0603030804020204" pitchFamily="34" charset="0"/>
                          <a:ea typeface="DEJAVU SANS" panose="020B0603030804020204" pitchFamily="34" charset="0"/>
                          <a:cs typeface="DEJAVU SANS" panose="020B060303080402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1000" i="1">
                              <a:latin typeface="Cambria Math" panose="02040503050406030204" pitchFamily="18" charset="0"/>
                              <a:ea typeface="DEJAVU SANS" panose="020B0603030804020204" pitchFamily="34" charset="0"/>
                              <a:cs typeface="DEJAVU SANS" panose="020B060303080402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000">
                              <a:latin typeface="DEJAVU SANS" panose="020B0603030804020204" pitchFamily="34" charset="0"/>
                              <a:ea typeface="DEJAVU SANS" panose="020B0603030804020204" pitchFamily="34" charset="0"/>
                              <a:cs typeface="DEJAVU SANS" panose="020B0603030804020204" pitchFamily="34" charset="0"/>
                            </a:rPr>
                            <m:t>μ</m:t>
                          </m:r>
                        </m:e>
                        <m:sub>
                          <m:r>
                            <a:rPr lang="en-US" sz="1000" i="1">
                              <a:latin typeface="DEJAVU SANS" panose="020B0603030804020204" pitchFamily="34" charset="0"/>
                              <a:ea typeface="DEJAVU SANS" panose="020B0603030804020204" pitchFamily="34" charset="0"/>
                              <a:cs typeface="DEJAVU SANS" panose="020B0603030804020204" pitchFamily="34" charset="0"/>
                            </a:rPr>
                            <m:t>∗</m:t>
                          </m:r>
                        </m:sub>
                      </m:sSub>
                    </m:oMath>
                  </a14:m>
                  <a:r>
                    <a:rPr lang="en-US" sz="1000" dirty="0">
                      <a:latin typeface="DEJAVU SANS" panose="020B0603030804020204" pitchFamily="34" charset="0"/>
                      <a:ea typeface="DEJAVU SANS" panose="020B0603030804020204" pitchFamily="34" charset="0"/>
                      <a:cs typeface="DEJAVU SANS" panose="020B0603030804020204" pitchFamily="34" charset="0"/>
                    </a:rPr>
                    <a:t>)</a:t>
                  </a:r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2F6D5623-DDB0-EAB2-D421-4DC792CF6BB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4164" y="621269"/>
                  <a:ext cx="1673625" cy="210298"/>
                </a:xfrm>
                <a:prstGeom prst="rect">
                  <a:avLst/>
                </a:prstGeom>
                <a:blipFill>
                  <a:blip r:embed="rId9"/>
                  <a:stretch>
                    <a:fillRect l="-3030" t="-11111" r="-3788"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A99ACE36-091E-EEB6-9AF3-2B16ECCD4BB0}"/>
                    </a:ext>
                  </a:extLst>
                </p:cNvPr>
                <p:cNvSpPr txBox="1"/>
                <p:nvPr/>
              </p:nvSpPr>
              <p:spPr>
                <a:xfrm>
                  <a:off x="2072588" y="2606259"/>
                  <a:ext cx="358409" cy="24323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i="1">
                                <a:solidFill>
                                  <a:srgbClr val="E08879"/>
                                </a:solidFill>
                                <a:latin typeface="Cambria Math" panose="02040503050406030204" pitchFamily="18" charset="0"/>
                                <a:ea typeface="DEJAVU SANS" panose="020B0603030804020204" pitchFamily="34" charset="0"/>
                                <a:cs typeface="DEJAVU SANS" panose="020B0603030804020204" pitchFamily="34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000">
                                <a:solidFill>
                                  <a:srgbClr val="E08879"/>
                                </a:solidFill>
                                <a:latin typeface="DEJAVU SANS" panose="020B0603030804020204" pitchFamily="34" charset="0"/>
                                <a:ea typeface="DEJAVU SANS" panose="020B0603030804020204" pitchFamily="34" charset="0"/>
                                <a:cs typeface="DEJAVU SANS" panose="020B0603030804020204" pitchFamily="34" charset="0"/>
                              </a:rPr>
                              <m:t>U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1000">
                                <a:solidFill>
                                  <a:srgbClr val="E08879"/>
                                </a:solidFill>
                                <a:latin typeface="DEJAVU SANS" panose="020B0603030804020204" pitchFamily="34" charset="0"/>
                                <a:ea typeface="DEJAVU SANS" panose="020B0603030804020204" pitchFamily="34" charset="0"/>
                                <a:cs typeface="DEJAVU SANS" panose="020B0603030804020204" pitchFamily="34" charset="0"/>
                              </a:rPr>
                              <m:t>min</m:t>
                            </m:r>
                          </m:sub>
                        </m:sSub>
                      </m:oMath>
                    </m:oMathPara>
                  </a14:m>
                  <a:endParaRPr lang="en-US" sz="1000" dirty="0">
                    <a:solidFill>
                      <a:srgbClr val="E08879"/>
                    </a:solidFill>
                    <a:latin typeface="DEJAVU SANS" panose="020B0603030804020204" pitchFamily="34" charset="0"/>
                    <a:ea typeface="DEJAVU SANS" panose="020B0603030804020204" pitchFamily="34" charset="0"/>
                    <a:cs typeface="DEJAVU SANS" panose="020B0603030804020204" pitchFamily="34" charset="0"/>
                  </a:endParaRPr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A99ACE36-091E-EEB6-9AF3-2B16ECCD4BB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72588" y="2606259"/>
                  <a:ext cx="358409" cy="243236"/>
                </a:xfrm>
                <a:prstGeom prst="rect">
                  <a:avLst/>
                </a:prstGeom>
                <a:blipFill>
                  <a:blip r:embed="rId10"/>
                  <a:stretch>
                    <a:fillRect r="-1428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ECC5550-FF92-09CE-3758-7501EF643710}"/>
                </a:ext>
              </a:extLst>
            </p:cNvPr>
            <p:cNvSpPr/>
            <p:nvPr/>
          </p:nvSpPr>
          <p:spPr>
            <a:xfrm>
              <a:off x="7038315" y="2701955"/>
              <a:ext cx="50397" cy="5039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3841251-74B7-2CA3-A266-1A3F7FA435E4}"/>
                    </a:ext>
                  </a:extLst>
                </p:cNvPr>
                <p:cNvSpPr txBox="1"/>
                <p:nvPr/>
              </p:nvSpPr>
              <p:spPr>
                <a:xfrm>
                  <a:off x="6508564" y="2596284"/>
                  <a:ext cx="358409" cy="24323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i="1">
                                <a:solidFill>
                                  <a:srgbClr val="5A9E94"/>
                                </a:solidFill>
                                <a:latin typeface="Cambria Math" panose="02040503050406030204" pitchFamily="18" charset="0"/>
                                <a:ea typeface="DEJAVU SANS" panose="020B0603030804020204" pitchFamily="34" charset="0"/>
                                <a:cs typeface="DEJAVU SANS" panose="020B0603030804020204" pitchFamily="34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000">
                                <a:solidFill>
                                  <a:srgbClr val="5A9E94"/>
                                </a:solidFill>
                                <a:latin typeface="DEJAVU SANS" panose="020B0603030804020204" pitchFamily="34" charset="0"/>
                                <a:ea typeface="DEJAVU SANS" panose="020B0603030804020204" pitchFamily="34" charset="0"/>
                                <a:cs typeface="DEJAVU SANS" panose="020B0603030804020204" pitchFamily="34" charset="0"/>
                              </a:rPr>
                              <m:t>U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1000">
                                <a:solidFill>
                                  <a:srgbClr val="5A9E94"/>
                                </a:solidFill>
                                <a:latin typeface="DEJAVU SANS" panose="020B0603030804020204" pitchFamily="34" charset="0"/>
                                <a:ea typeface="DEJAVU SANS" panose="020B0603030804020204" pitchFamily="34" charset="0"/>
                                <a:cs typeface="DEJAVU SANS" panose="020B0603030804020204" pitchFamily="34" charset="0"/>
                              </a:rPr>
                              <m:t>min</m:t>
                            </m:r>
                          </m:sub>
                        </m:sSub>
                      </m:oMath>
                    </m:oMathPara>
                  </a14:m>
                  <a:endParaRPr lang="en-US" sz="1000" dirty="0">
                    <a:solidFill>
                      <a:srgbClr val="5A9E94"/>
                    </a:solidFill>
                    <a:latin typeface="DEJAVU SANS" panose="020B0603030804020204" pitchFamily="34" charset="0"/>
                    <a:ea typeface="DEJAVU SANS" panose="020B0603030804020204" pitchFamily="34" charset="0"/>
                    <a:cs typeface="DEJAVU SANS" panose="020B0603030804020204" pitchFamily="34" charset="0"/>
                  </a:endParaRP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3841251-74B7-2CA3-A266-1A3F7FA435E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08564" y="2596284"/>
                  <a:ext cx="358409" cy="243236"/>
                </a:xfrm>
                <a:prstGeom prst="rect">
                  <a:avLst/>
                </a:prstGeom>
                <a:blipFill>
                  <a:blip r:embed="rId11"/>
                  <a:stretch>
                    <a:fillRect r="-1724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4005198B-1EAF-8D2B-6A53-8ED634CB9304}"/>
                    </a:ext>
                  </a:extLst>
                </p:cNvPr>
                <p:cNvSpPr txBox="1"/>
                <p:nvPr/>
              </p:nvSpPr>
              <p:spPr>
                <a:xfrm>
                  <a:off x="5768689" y="609684"/>
                  <a:ext cx="1733342" cy="17837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000" i="1">
                              <a:latin typeface="Cambria Math" panose="02040503050406030204" pitchFamily="18" charset="0"/>
                              <a:ea typeface="DEJAVU SANS" panose="020B0603030804020204" pitchFamily="34" charset="0"/>
                              <a:cs typeface="DEJAVU SANS" panose="020B060303080402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000">
                              <a:latin typeface="DEJAVU SANS" panose="020B0603030804020204" pitchFamily="34" charset="0"/>
                              <a:ea typeface="DEJAVU SANS" panose="020B0603030804020204" pitchFamily="34" charset="0"/>
                              <a:cs typeface="DEJAVU SANS" panose="020B0603030804020204" pitchFamily="34" charset="0"/>
                            </a:rPr>
                            <m:t>U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000">
                              <a:latin typeface="DEJAVU SANS" panose="020B0603030804020204" pitchFamily="34" charset="0"/>
                              <a:ea typeface="DEJAVU SANS" panose="020B0603030804020204" pitchFamily="34" charset="0"/>
                              <a:cs typeface="DEJAVU SANS" panose="020B0603030804020204" pitchFamily="34" charset="0"/>
                            </a:rPr>
                            <m:t>min</m:t>
                          </m:r>
                        </m:sub>
                      </m:sSub>
                      <m:r>
                        <a:rPr lang="en-US" sz="1000">
                          <a:latin typeface="DEJAVU SANS" panose="020B0603030804020204" pitchFamily="34" charset="0"/>
                          <a:ea typeface="DEJAVU SANS" panose="020B0603030804020204" pitchFamily="34" charset="0"/>
                          <a:cs typeface="DEJAVU SANS" panose="020B0603030804020204" pitchFamily="34" charset="0"/>
                        </a:rPr>
                        <m:t>≈</m:t>
                      </m:r>
                      <m:sSub>
                        <m:sSubPr>
                          <m:ctrlPr>
                            <a:rPr lang="en-US" sz="1000" i="1">
                              <a:latin typeface="Cambria Math" panose="02040503050406030204" pitchFamily="18" charset="0"/>
                              <a:ea typeface="DEJAVU SANS" panose="020B0603030804020204" pitchFamily="34" charset="0"/>
                              <a:cs typeface="DEJAVU SANS" panose="020B060303080402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000">
                              <a:latin typeface="DEJAVU SANS" panose="020B0603030804020204" pitchFamily="34" charset="0"/>
                              <a:ea typeface="DEJAVU SANS" panose="020B0603030804020204" pitchFamily="34" charset="0"/>
                              <a:cs typeface="DEJAVU SANS" panose="020B0603030804020204" pitchFamily="34" charset="0"/>
                            </a:rPr>
                            <m:t>U</m:t>
                          </m:r>
                        </m:e>
                        <m:sub>
                          <m:r>
                            <a:rPr lang="en-US" sz="1000" i="1">
                              <a:latin typeface="DEJAVU SANS" panose="020B0603030804020204" pitchFamily="34" charset="0"/>
                              <a:ea typeface="DEJAVU SANS" panose="020B0603030804020204" pitchFamily="34" charset="0"/>
                              <a:cs typeface="DEJAVU SANS" panose="020B0603030804020204" pitchFamily="34" charset="0"/>
                            </a:rPr>
                            <m:t>0</m:t>
                          </m:r>
                        </m:sub>
                      </m:sSub>
                      <m:r>
                        <a:rPr lang="en-US" sz="1000" i="1">
                          <a:latin typeface="DEJAVU SANS" panose="020B0603030804020204" pitchFamily="34" charset="0"/>
                          <a:ea typeface="DEJAVU SANS" panose="020B0603030804020204" pitchFamily="34" charset="0"/>
                          <a:cs typeface="DEJAVU SANS" panose="020B0603030804020204" pitchFamily="34" charset="0"/>
                        </a:rPr>
                        <m:t>+</m:t>
                      </m:r>
                      <m:f>
                        <m:fPr>
                          <m:ctrlPr>
                            <a:rPr lang="en-US" sz="1000" i="1">
                              <a:latin typeface="Cambria Math" panose="02040503050406030204" pitchFamily="18" charset="0"/>
                              <a:ea typeface="DEJAVU SANS" panose="020B0603030804020204" pitchFamily="34" charset="0"/>
                              <a:cs typeface="DEJAVU SANS" panose="020B0603030804020204" pitchFamily="34" charset="0"/>
                            </a:rPr>
                          </m:ctrlPr>
                        </m:fPr>
                        <m:num>
                          <m:r>
                            <a:rPr lang="en-US" sz="1000">
                              <a:latin typeface="DEJAVU SANS" panose="020B0603030804020204" pitchFamily="34" charset="0"/>
                              <a:ea typeface="DEJAVU SANS" panose="020B0603030804020204" pitchFamily="34" charset="0"/>
                              <a:cs typeface="DEJAVU SANS" panose="020B0603030804020204" pitchFamily="34" charset="0"/>
                            </a:rPr>
                            <m:t>3</m:t>
                          </m:r>
                        </m:num>
                        <m:den>
                          <m:r>
                            <a:rPr lang="en-US" sz="1000">
                              <a:latin typeface="DEJAVU SANS" panose="020B0603030804020204" pitchFamily="34" charset="0"/>
                              <a:ea typeface="DEJAVU SANS" panose="020B0603030804020204" pitchFamily="34" charset="0"/>
                              <a:cs typeface="DEJAVU SANS" panose="020B0603030804020204" pitchFamily="34" charset="0"/>
                            </a:rPr>
                            <m:t>4</m:t>
                          </m:r>
                          <m:r>
                            <m:rPr>
                              <m:sty m:val="p"/>
                            </m:rPr>
                            <a:rPr lang="en-US" sz="1000">
                              <a:latin typeface="DEJAVU SANS" panose="020B0603030804020204" pitchFamily="34" charset="0"/>
                              <a:ea typeface="DEJAVU SANS" panose="020B0603030804020204" pitchFamily="34" charset="0"/>
                              <a:cs typeface="DEJAVU SANS" panose="020B0603030804020204" pitchFamily="34" charset="0"/>
                            </a:rPr>
                            <m:t>εA</m:t>
                          </m:r>
                        </m:den>
                      </m:f>
                      <m:r>
                        <a:rPr lang="en-US" sz="1000" i="1">
                          <a:latin typeface="DEJAVU SANS" panose="020B0603030804020204" pitchFamily="34" charset="0"/>
                          <a:ea typeface="DEJAVU SANS" panose="020B0603030804020204" pitchFamily="34" charset="0"/>
                          <a:cs typeface="DEJAVU SANS" panose="020B0603030804020204" pitchFamily="34" charset="0"/>
                        </a:rPr>
                        <m:t>(</m:t>
                      </m:r>
                      <m:sSub>
                        <m:sSubPr>
                          <m:ctrlPr>
                            <a:rPr lang="en-US" sz="1000" i="1">
                              <a:latin typeface="Cambria Math" panose="02040503050406030204" pitchFamily="18" charset="0"/>
                              <a:ea typeface="DEJAVU SANS" panose="020B0603030804020204" pitchFamily="34" charset="0"/>
                              <a:cs typeface="DEJAVU SANS" panose="020B060303080402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000">
                              <a:latin typeface="DEJAVU SANS" panose="020B0603030804020204" pitchFamily="34" charset="0"/>
                              <a:ea typeface="DEJAVU SANS" panose="020B0603030804020204" pitchFamily="34" charset="0"/>
                              <a:cs typeface="DEJAVU SANS" panose="020B0603030804020204" pitchFamily="34" charset="0"/>
                            </a:rPr>
                            <m:t>μ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000">
                              <a:latin typeface="DEJAVU SANS" panose="020B0603030804020204" pitchFamily="34" charset="0"/>
                              <a:ea typeface="DEJAVU SANS" panose="020B0603030804020204" pitchFamily="34" charset="0"/>
                              <a:cs typeface="DEJAVU SANS" panose="020B0603030804020204" pitchFamily="34" charset="0"/>
                            </a:rPr>
                            <m:t>N</m:t>
                          </m:r>
                          <m:sSubSup>
                            <m:sSubSupPr>
                              <m:ctrlPr>
                                <a:rPr lang="en-US" sz="1000" i="1">
                                  <a:latin typeface="Cambria Math" panose="02040503050406030204" pitchFamily="18" charset="0"/>
                                  <a:ea typeface="DEJAVU SANS" panose="020B0603030804020204" pitchFamily="34" charset="0"/>
                                  <a:cs typeface="DEJAVU SANS" panose="020B0603030804020204" pitchFamily="34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sz="1000">
                                  <a:latin typeface="DEJAVU SANS" panose="020B0603030804020204" pitchFamily="34" charset="0"/>
                                  <a:ea typeface="DEJAVU SANS" panose="020B0603030804020204" pitchFamily="34" charset="0"/>
                                  <a:cs typeface="DEJAVU SANS" panose="020B0603030804020204" pitchFamily="34" charset="0"/>
                                </a:rPr>
                                <m:t>O</m:t>
                              </m:r>
                            </m:e>
                            <m:sub>
                              <m:r>
                                <a:rPr lang="en-US" sz="1000">
                                  <a:latin typeface="DEJAVU SANS" panose="020B0603030804020204" pitchFamily="34" charset="0"/>
                                  <a:ea typeface="DEJAVU SANS" panose="020B0603030804020204" pitchFamily="34" charset="0"/>
                                  <a:cs typeface="DEJAVU SANS" panose="020B0603030804020204" pitchFamily="34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US" sz="1000">
                                  <a:latin typeface="DEJAVU SANS" panose="020B0603030804020204" pitchFamily="34" charset="0"/>
                                  <a:ea typeface="DEJAVU SANS" panose="020B0603030804020204" pitchFamily="34" charset="0"/>
                                  <a:cs typeface="DEJAVU SANS" panose="020B0603030804020204" pitchFamily="34" charset="0"/>
                                </a:rPr>
                                <m:t>∗</m:t>
                              </m:r>
                            </m:sup>
                          </m:sSubSup>
                        </m:sub>
                      </m:sSub>
                      <m:r>
                        <a:rPr lang="en-US" sz="1000" i="1">
                          <a:latin typeface="DEJAVU SANS" panose="020B0603030804020204" pitchFamily="34" charset="0"/>
                          <a:ea typeface="DEJAVU SANS" panose="020B0603030804020204" pitchFamily="34" charset="0"/>
                          <a:cs typeface="DEJAVU SANS" panose="020B0603030804020204" pitchFamily="34" charset="0"/>
                        </a:rPr>
                        <m:t>+</m:t>
                      </m:r>
                      <m:sSubSup>
                        <m:sSubSupPr>
                          <m:ctrlPr>
                            <a:rPr lang="en-US" sz="1000" i="1">
                              <a:latin typeface="Cambria Math" panose="02040503050406030204" pitchFamily="18" charset="0"/>
                              <a:ea typeface="DEJAVU SANS" panose="020B0603030804020204" pitchFamily="34" charset="0"/>
                              <a:cs typeface="DEJAVU SANS" panose="020B0603030804020204" pitchFamily="34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1000">
                              <a:latin typeface="DEJAVU SANS" panose="020B0603030804020204" pitchFamily="34" charset="0"/>
                              <a:ea typeface="DEJAVU SANS" panose="020B0603030804020204" pitchFamily="34" charset="0"/>
                              <a:cs typeface="DEJAVU SANS" panose="020B0603030804020204" pitchFamily="34" charset="0"/>
                            </a:rPr>
                            <m:t>μ</m:t>
                          </m:r>
                        </m:e>
                        <m:sub>
                          <m:r>
                            <a:rPr lang="en-US" sz="1000" i="1">
                              <a:latin typeface="DEJAVU SANS" panose="020B0603030804020204" pitchFamily="34" charset="0"/>
                              <a:ea typeface="DEJAVU SANS" panose="020B0603030804020204" pitchFamily="34" charset="0"/>
                              <a:cs typeface="DEJAVU SANS" panose="020B0603030804020204" pitchFamily="34" charset="0"/>
                            </a:rPr>
                            <m:t>‡</m:t>
                          </m:r>
                        </m:sub>
                        <m:sup>
                          <m:r>
                            <a:rPr lang="en-US" sz="1000">
                              <a:latin typeface="DEJAVU SANS" panose="020B0603030804020204" pitchFamily="34" charset="0"/>
                              <a:ea typeface="DEJAVU SANS" panose="020B0603030804020204" pitchFamily="34" charset="0"/>
                              <a:cs typeface="DEJAVU SANS" panose="020B0603030804020204" pitchFamily="34" charset="0"/>
                            </a:rPr>
                            <m:t> </m:t>
                          </m:r>
                        </m:sup>
                      </m:sSubSup>
                    </m:oMath>
                  </a14:m>
                  <a:r>
                    <a:rPr lang="en-US" sz="1000" dirty="0">
                      <a:latin typeface="DEJAVU SANS" panose="020B0603030804020204" pitchFamily="34" charset="0"/>
                      <a:ea typeface="DEJAVU SANS" panose="020B0603030804020204" pitchFamily="34" charset="0"/>
                      <a:cs typeface="DEJAVU SANS" panose="020B0603030804020204" pitchFamily="34" charset="0"/>
                    </a:rPr>
                    <a:t>)</a:t>
                  </a: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4005198B-1EAF-8D2B-6A53-8ED634CB930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68689" y="609684"/>
                  <a:ext cx="1733342" cy="178373"/>
                </a:xfrm>
                <a:prstGeom prst="rect">
                  <a:avLst/>
                </a:prstGeom>
                <a:blipFill>
                  <a:blip r:embed="rId12"/>
                  <a:stretch>
                    <a:fillRect l="-2920" t="-40000" r="-3650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A4C88506-18C1-8CF9-976C-BAF821A2B71B}"/>
                    </a:ext>
                  </a:extLst>
                </p:cNvPr>
                <p:cNvSpPr txBox="1"/>
                <p:nvPr/>
              </p:nvSpPr>
              <p:spPr>
                <a:xfrm>
                  <a:off x="1788502" y="227449"/>
                  <a:ext cx="1979010" cy="27364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200" dirty="0">
                          <a:latin typeface="DEJAVU SANS" panose="020B0603030804020204" pitchFamily="34" charset="0"/>
                          <a:ea typeface="DEJAVU SANS" panose="020B0603030804020204" pitchFamily="34" charset="0"/>
                          <a:cs typeface="DEJAVU SANS" panose="020B0603030804020204" pitchFamily="34" charset="0"/>
                        </a:rPr>
                        <m:t>N</m:t>
                      </m:r>
                      <m:sSubSup>
                        <m:sSubSupPr>
                          <m:ctrlPr>
                            <a:rPr lang="en-US" sz="1200" i="1" dirty="0">
                              <a:latin typeface="Cambria Math" panose="02040503050406030204" pitchFamily="18" charset="0"/>
                              <a:ea typeface="DEJAVU SANS" panose="020B0603030804020204" pitchFamily="34" charset="0"/>
                              <a:cs typeface="DEJAVU SANS" panose="020B0603030804020204" pitchFamily="34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1200" dirty="0">
                              <a:latin typeface="DEJAVU SANS" panose="020B0603030804020204" pitchFamily="34" charset="0"/>
                              <a:ea typeface="DEJAVU SANS" panose="020B0603030804020204" pitchFamily="34" charset="0"/>
                              <a:cs typeface="DEJAVU SANS" panose="020B0603030804020204" pitchFamily="34" charset="0"/>
                            </a:rPr>
                            <m:t>O</m:t>
                          </m:r>
                        </m:e>
                        <m:sub>
                          <m:r>
                            <a:rPr lang="en-US" sz="1200" dirty="0">
                              <a:latin typeface="DEJAVU SANS" panose="020B0603030804020204" pitchFamily="34" charset="0"/>
                              <a:ea typeface="DEJAVU SANS" panose="020B0603030804020204" pitchFamily="34" charset="0"/>
                              <a:cs typeface="DEJAVU SANS" panose="020B0603030804020204" pitchFamily="34" charset="0"/>
                            </a:rPr>
                            <m:t>3</m:t>
                          </m:r>
                        </m:sub>
                        <m:sup>
                          <m:r>
                            <a:rPr lang="en-US" sz="1200" dirty="0">
                              <a:latin typeface="Cambria Math" panose="02040503050406030204" pitchFamily="18" charset="0"/>
                              <a:ea typeface="DEJAVU SANS" panose="020B0603030804020204" pitchFamily="34" charset="0"/>
                              <a:cs typeface="DEJAVU SANS" panose="020B0603030804020204" pitchFamily="34" charset="0"/>
                            </a:rPr>
                            <m:t>−</m:t>
                          </m:r>
                        </m:sup>
                      </m:sSubSup>
                    </m:oMath>
                  </a14:m>
                  <a:r>
                    <a:rPr lang="en-US" sz="1200" dirty="0">
                      <a:latin typeface="DEJAVU SANS" panose="020B0603030804020204" pitchFamily="34" charset="0"/>
                      <a:ea typeface="DEJAVU SANS" panose="020B0603030804020204" pitchFamily="34" charset="0"/>
                      <a:cs typeface="DEJAVU SANS" panose="020B0603030804020204" pitchFamily="34" charset="0"/>
                    </a:rPr>
                    <a:t> Adsorption</a:t>
                  </a:r>
                </a:p>
              </p:txBody>
            </p:sp>
          </mc:Choice>
          <mc:Fallback xmlns="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A4C88506-18C1-8CF9-976C-BAF821A2B71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88502" y="227449"/>
                  <a:ext cx="1979010" cy="273641"/>
                </a:xfrm>
                <a:prstGeom prst="rect">
                  <a:avLst/>
                </a:prstGeom>
                <a:blipFill>
                  <a:blip r:embed="rId13"/>
                  <a:stretch>
                    <a:fillRect t="-4545" b="-181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BCCF51E8-CB10-A352-DCD2-FB6D511AF0FF}"/>
                    </a:ext>
                  </a:extLst>
                </p:cNvPr>
                <p:cNvSpPr txBox="1"/>
                <p:nvPr/>
              </p:nvSpPr>
              <p:spPr>
                <a:xfrm rot="18469207">
                  <a:off x="2884195" y="1668296"/>
                  <a:ext cx="1189940" cy="24657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1000">
                            <a:latin typeface="DEJAVU SANS" panose="020B0603030804020204" pitchFamily="34" charset="0"/>
                            <a:ea typeface="DEJAVU SANS" panose="020B0603030804020204" pitchFamily="34" charset="0"/>
                            <a:cs typeface="DEJAVU SANS" panose="020B0603030804020204" pitchFamily="34" charset="0"/>
                          </a:rPr>
                          <m:t>ε</m:t>
                        </m:r>
                        <m:r>
                          <a:rPr lang="en-US" sz="1000">
                            <a:latin typeface="DEJAVU SANS" panose="020B0603030804020204" pitchFamily="34" charset="0"/>
                            <a:ea typeface="DEJAVU SANS" panose="020B0603030804020204" pitchFamily="34" charset="0"/>
                            <a:cs typeface="DEJAVU SANS" panose="020B0603030804020204" pitchFamily="34" charset="0"/>
                          </a:rPr>
                          <m:t>=20, </m:t>
                        </m:r>
                        <m:r>
                          <m:rPr>
                            <m:sty m:val="p"/>
                          </m:rPr>
                          <a:rPr lang="en-US" sz="1000">
                            <a:latin typeface="DEJAVU SANS" panose="020B0603030804020204" pitchFamily="34" charset="0"/>
                            <a:ea typeface="DEJAVU SANS" panose="020B0603030804020204" pitchFamily="34" charset="0"/>
                            <a:cs typeface="DEJAVU SANS" panose="020B0603030804020204" pitchFamily="34" charset="0"/>
                          </a:rPr>
                          <m:t>d</m:t>
                        </m:r>
                        <m:r>
                          <a:rPr lang="en-US" sz="1000">
                            <a:latin typeface="DEJAVU SANS" panose="020B0603030804020204" pitchFamily="34" charset="0"/>
                            <a:ea typeface="DEJAVU SANS" panose="020B0603030804020204" pitchFamily="34" charset="0"/>
                            <a:cs typeface="DEJAVU SANS" panose="020B0603030804020204" pitchFamily="34" charset="0"/>
                          </a:rPr>
                          <m:t>=1.0</m:t>
                        </m:r>
                      </m:oMath>
                    </m:oMathPara>
                  </a14:m>
                  <a:endParaRPr lang="en-US" sz="1000" dirty="0">
                    <a:latin typeface="DEJAVU SANS" panose="020B0603030804020204" pitchFamily="34" charset="0"/>
                    <a:ea typeface="DEJAVU SANS" panose="020B0603030804020204" pitchFamily="34" charset="0"/>
                    <a:cs typeface="DEJAVU SANS" panose="020B0603030804020204" pitchFamily="34" charset="0"/>
                  </a:endParaRPr>
                </a:p>
              </p:txBody>
            </p:sp>
          </mc:Choice>
          <mc:Fallback xmlns="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BCCF51E8-CB10-A352-DCD2-FB6D511AF0F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8469207">
                  <a:off x="2884195" y="1668296"/>
                  <a:ext cx="1189940" cy="246574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8E623BA9-37C8-A232-8F03-180BF528E33D}"/>
                    </a:ext>
                  </a:extLst>
                </p:cNvPr>
                <p:cNvSpPr txBox="1"/>
                <p:nvPr/>
              </p:nvSpPr>
              <p:spPr>
                <a:xfrm rot="21193111">
                  <a:off x="3288529" y="2406158"/>
                  <a:ext cx="1189939" cy="24323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1000">
                            <a:latin typeface="DEJAVU SANS" panose="020B0603030804020204" pitchFamily="34" charset="0"/>
                            <a:ea typeface="DEJAVU SANS" panose="020B0603030804020204" pitchFamily="34" charset="0"/>
                            <a:cs typeface="DEJAVU SANS" panose="020B0603030804020204" pitchFamily="34" charset="0"/>
                          </a:rPr>
                          <m:t>ε</m:t>
                        </m:r>
                        <m:r>
                          <a:rPr lang="en-US" sz="1000">
                            <a:latin typeface="DEJAVU SANS" panose="020B0603030804020204" pitchFamily="34" charset="0"/>
                            <a:ea typeface="DEJAVU SANS" panose="020B0603030804020204" pitchFamily="34" charset="0"/>
                            <a:cs typeface="DEJAVU SANS" panose="020B0603030804020204" pitchFamily="34" charset="0"/>
                          </a:rPr>
                          <m:t>=80, </m:t>
                        </m:r>
                        <m:r>
                          <m:rPr>
                            <m:sty m:val="p"/>
                          </m:rPr>
                          <a:rPr lang="en-US" sz="1000">
                            <a:latin typeface="DEJAVU SANS" panose="020B0603030804020204" pitchFamily="34" charset="0"/>
                            <a:ea typeface="DEJAVU SANS" panose="020B0603030804020204" pitchFamily="34" charset="0"/>
                            <a:cs typeface="DEJAVU SANS" panose="020B0603030804020204" pitchFamily="34" charset="0"/>
                          </a:rPr>
                          <m:t>d</m:t>
                        </m:r>
                        <m:r>
                          <a:rPr lang="en-US" sz="1000">
                            <a:latin typeface="DEJAVU SANS" panose="020B0603030804020204" pitchFamily="34" charset="0"/>
                            <a:ea typeface="DEJAVU SANS" panose="020B0603030804020204" pitchFamily="34" charset="0"/>
                            <a:cs typeface="DEJAVU SANS" panose="020B0603030804020204" pitchFamily="34" charset="0"/>
                          </a:rPr>
                          <m:t>=10</m:t>
                        </m:r>
                      </m:oMath>
                    </m:oMathPara>
                  </a14:m>
                  <a:endParaRPr lang="en-US" sz="1000" dirty="0">
                    <a:latin typeface="DEJAVU SANS" panose="020B0603030804020204" pitchFamily="34" charset="0"/>
                    <a:ea typeface="DEJAVU SANS" panose="020B0603030804020204" pitchFamily="34" charset="0"/>
                    <a:cs typeface="DEJAVU SANS" panose="020B0603030804020204" pitchFamily="34" charset="0"/>
                  </a:endParaRPr>
                </a:p>
              </p:txBody>
            </p:sp>
          </mc:Choice>
          <mc:Fallback xmlns="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8E623BA9-37C8-A232-8F03-180BF528E3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193111">
                  <a:off x="3288529" y="2406158"/>
                  <a:ext cx="1189939" cy="243236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41A0FFDD-7D6B-E820-5BD6-517A6B603EA5}"/>
                    </a:ext>
                  </a:extLst>
                </p:cNvPr>
                <p:cNvSpPr txBox="1"/>
                <p:nvPr/>
              </p:nvSpPr>
              <p:spPr>
                <a:xfrm rot="18546100">
                  <a:off x="7368006" y="1668294"/>
                  <a:ext cx="1189940" cy="24657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1000">
                            <a:latin typeface="DEJAVU SANS" panose="020B0603030804020204" pitchFamily="34" charset="0"/>
                            <a:ea typeface="DEJAVU SANS" panose="020B0603030804020204" pitchFamily="34" charset="0"/>
                            <a:cs typeface="DEJAVU SANS" panose="020B0603030804020204" pitchFamily="34" charset="0"/>
                          </a:rPr>
                          <m:t>ε</m:t>
                        </m:r>
                        <m:r>
                          <a:rPr lang="en-US" sz="1000">
                            <a:latin typeface="DEJAVU SANS" panose="020B0603030804020204" pitchFamily="34" charset="0"/>
                            <a:ea typeface="DEJAVU SANS" panose="020B0603030804020204" pitchFamily="34" charset="0"/>
                            <a:cs typeface="DEJAVU SANS" panose="020B0603030804020204" pitchFamily="34" charset="0"/>
                          </a:rPr>
                          <m:t>=20, </m:t>
                        </m:r>
                        <m:r>
                          <m:rPr>
                            <m:sty m:val="p"/>
                          </m:rPr>
                          <a:rPr lang="en-US" sz="1000">
                            <a:latin typeface="DEJAVU SANS" panose="020B0603030804020204" pitchFamily="34" charset="0"/>
                            <a:ea typeface="DEJAVU SANS" panose="020B0603030804020204" pitchFamily="34" charset="0"/>
                            <a:cs typeface="DEJAVU SANS" panose="020B0603030804020204" pitchFamily="34" charset="0"/>
                          </a:rPr>
                          <m:t>d</m:t>
                        </m:r>
                        <m:r>
                          <a:rPr lang="en-US" sz="1000">
                            <a:latin typeface="DEJAVU SANS" panose="020B0603030804020204" pitchFamily="34" charset="0"/>
                            <a:ea typeface="DEJAVU SANS" panose="020B0603030804020204" pitchFamily="34" charset="0"/>
                            <a:cs typeface="DEJAVU SANS" panose="020B0603030804020204" pitchFamily="34" charset="0"/>
                          </a:rPr>
                          <m:t>=1.0</m:t>
                        </m:r>
                      </m:oMath>
                    </m:oMathPara>
                  </a14:m>
                  <a:endParaRPr lang="en-US" sz="1000" dirty="0">
                    <a:latin typeface="DEJAVU SANS" panose="020B0603030804020204" pitchFamily="34" charset="0"/>
                    <a:ea typeface="DEJAVU SANS" panose="020B0603030804020204" pitchFamily="34" charset="0"/>
                    <a:cs typeface="DEJAVU SANS" panose="020B0603030804020204" pitchFamily="34" charset="0"/>
                  </a:endParaRPr>
                </a:p>
              </p:txBody>
            </p:sp>
          </mc:Choice>
          <mc:Fallback xmlns="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41A0FFDD-7D6B-E820-5BD6-517A6B603EA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8546100">
                  <a:off x="7368006" y="1668294"/>
                  <a:ext cx="1189940" cy="246574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42C793AA-4326-051F-4840-438E6AEC60D9}"/>
                    </a:ext>
                  </a:extLst>
                </p:cNvPr>
                <p:cNvSpPr txBox="1"/>
                <p:nvPr/>
              </p:nvSpPr>
              <p:spPr>
                <a:xfrm rot="21127963">
                  <a:off x="7693953" y="2389200"/>
                  <a:ext cx="1189939" cy="24323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1000">
                            <a:latin typeface="DEJAVU SANS" panose="020B0603030804020204" pitchFamily="34" charset="0"/>
                            <a:ea typeface="DEJAVU SANS" panose="020B0603030804020204" pitchFamily="34" charset="0"/>
                            <a:cs typeface="DEJAVU SANS" panose="020B0603030804020204" pitchFamily="34" charset="0"/>
                          </a:rPr>
                          <m:t>ε</m:t>
                        </m:r>
                        <m:r>
                          <a:rPr lang="en-US" sz="1000">
                            <a:latin typeface="DEJAVU SANS" panose="020B0603030804020204" pitchFamily="34" charset="0"/>
                            <a:ea typeface="DEJAVU SANS" panose="020B0603030804020204" pitchFamily="34" charset="0"/>
                            <a:cs typeface="DEJAVU SANS" panose="020B0603030804020204" pitchFamily="34" charset="0"/>
                          </a:rPr>
                          <m:t>=80, </m:t>
                        </m:r>
                        <m:r>
                          <m:rPr>
                            <m:sty m:val="p"/>
                          </m:rPr>
                          <a:rPr lang="en-US" sz="1000">
                            <a:latin typeface="DEJAVU SANS" panose="020B0603030804020204" pitchFamily="34" charset="0"/>
                            <a:ea typeface="DEJAVU SANS" panose="020B0603030804020204" pitchFamily="34" charset="0"/>
                            <a:cs typeface="DEJAVU SANS" panose="020B0603030804020204" pitchFamily="34" charset="0"/>
                          </a:rPr>
                          <m:t>d</m:t>
                        </m:r>
                        <m:r>
                          <a:rPr lang="en-US" sz="1000">
                            <a:latin typeface="DEJAVU SANS" panose="020B0603030804020204" pitchFamily="34" charset="0"/>
                            <a:ea typeface="DEJAVU SANS" panose="020B0603030804020204" pitchFamily="34" charset="0"/>
                            <a:cs typeface="DEJAVU SANS" panose="020B0603030804020204" pitchFamily="34" charset="0"/>
                          </a:rPr>
                          <m:t>=10</m:t>
                        </m:r>
                      </m:oMath>
                    </m:oMathPara>
                  </a14:m>
                  <a:endParaRPr lang="en-US" sz="1000" dirty="0">
                    <a:latin typeface="DEJAVU SANS" panose="020B0603030804020204" pitchFamily="34" charset="0"/>
                    <a:ea typeface="DEJAVU SANS" panose="020B0603030804020204" pitchFamily="34" charset="0"/>
                    <a:cs typeface="DEJAVU SANS" panose="020B0603030804020204" pitchFamily="34" charset="0"/>
                  </a:endParaRPr>
                </a:p>
              </p:txBody>
            </p:sp>
          </mc:Choice>
          <mc:Fallback xmlns="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42C793AA-4326-051F-4840-438E6AEC60D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127963">
                  <a:off x="7693953" y="2389200"/>
                  <a:ext cx="1189939" cy="243236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5D90C084-18F3-9AD1-FB0E-2F82CE354C7A}"/>
                    </a:ext>
                  </a:extLst>
                </p:cNvPr>
                <p:cNvSpPr txBox="1"/>
                <p:nvPr/>
              </p:nvSpPr>
              <p:spPr>
                <a:xfrm rot="20319757">
                  <a:off x="3152178" y="2036073"/>
                  <a:ext cx="1279851" cy="24323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1000">
                            <a:latin typeface="DEJAVU SANS" panose="020B0603030804020204" pitchFamily="34" charset="0"/>
                            <a:ea typeface="DEJAVU SANS" panose="020B0603030804020204" pitchFamily="34" charset="0"/>
                            <a:cs typeface="DEJAVU SANS" panose="020B0603030804020204" pitchFamily="34" charset="0"/>
                          </a:rPr>
                          <m:t>ε</m:t>
                        </m:r>
                        <m:r>
                          <a:rPr lang="en-US" sz="1000">
                            <a:latin typeface="DEJAVU SANS" panose="020B0603030804020204" pitchFamily="34" charset="0"/>
                            <a:ea typeface="DEJAVU SANS" panose="020B0603030804020204" pitchFamily="34" charset="0"/>
                            <a:cs typeface="DEJAVU SANS" panose="020B0603030804020204" pitchFamily="34" charset="0"/>
                          </a:rPr>
                          <m:t>=78.4, </m:t>
                        </m:r>
                        <m:r>
                          <m:rPr>
                            <m:sty m:val="p"/>
                          </m:rPr>
                          <a:rPr lang="en-US" sz="1000">
                            <a:latin typeface="DEJAVU SANS" panose="020B0603030804020204" pitchFamily="34" charset="0"/>
                            <a:ea typeface="DEJAVU SANS" panose="020B0603030804020204" pitchFamily="34" charset="0"/>
                            <a:cs typeface="DEJAVU SANS" panose="020B0603030804020204" pitchFamily="34" charset="0"/>
                          </a:rPr>
                          <m:t>d</m:t>
                        </m:r>
                        <m:r>
                          <a:rPr lang="en-US" sz="1000">
                            <a:latin typeface="DEJAVU SANS" panose="020B0603030804020204" pitchFamily="34" charset="0"/>
                            <a:ea typeface="DEJAVU SANS" panose="020B0603030804020204" pitchFamily="34" charset="0"/>
                            <a:cs typeface="DEJAVU SANS" panose="020B0603030804020204" pitchFamily="34" charset="0"/>
                          </a:rPr>
                          <m:t>=3.0</m:t>
                        </m:r>
                      </m:oMath>
                    </m:oMathPara>
                  </a14:m>
                  <a:endParaRPr lang="en-US" sz="1000" dirty="0">
                    <a:latin typeface="DEJAVU SANS" panose="020B0603030804020204" pitchFamily="34" charset="0"/>
                    <a:ea typeface="DEJAVU SANS" panose="020B0603030804020204" pitchFamily="34" charset="0"/>
                    <a:cs typeface="DEJAVU SANS" panose="020B0603030804020204" pitchFamily="34" charset="0"/>
                  </a:endParaRPr>
                </a:p>
              </p:txBody>
            </p:sp>
          </mc:Choice>
          <mc:Fallback xmlns="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5D90C084-18F3-9AD1-FB0E-2F82CE354C7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319757">
                  <a:off x="3152178" y="2036073"/>
                  <a:ext cx="1279851" cy="243236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1A40E7CF-EF92-3B1A-73C4-365229BA34D2}"/>
                    </a:ext>
                  </a:extLst>
                </p:cNvPr>
                <p:cNvSpPr txBox="1"/>
                <p:nvPr/>
              </p:nvSpPr>
              <p:spPr>
                <a:xfrm rot="20249122">
                  <a:off x="7600810" y="2030656"/>
                  <a:ext cx="1279851" cy="24323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1000">
                            <a:latin typeface="DEJAVU SANS" panose="020B0603030804020204" pitchFamily="34" charset="0"/>
                            <a:ea typeface="DEJAVU SANS" panose="020B0603030804020204" pitchFamily="34" charset="0"/>
                            <a:cs typeface="DEJAVU SANS" panose="020B0603030804020204" pitchFamily="34" charset="0"/>
                          </a:rPr>
                          <m:t>ε</m:t>
                        </m:r>
                        <m:r>
                          <a:rPr lang="en-US" sz="1000">
                            <a:latin typeface="DEJAVU SANS" panose="020B0603030804020204" pitchFamily="34" charset="0"/>
                            <a:ea typeface="DEJAVU SANS" panose="020B0603030804020204" pitchFamily="34" charset="0"/>
                            <a:cs typeface="DEJAVU SANS" panose="020B0603030804020204" pitchFamily="34" charset="0"/>
                          </a:rPr>
                          <m:t>=78.4, </m:t>
                        </m:r>
                        <m:r>
                          <m:rPr>
                            <m:sty m:val="p"/>
                          </m:rPr>
                          <a:rPr lang="en-US" sz="1000">
                            <a:latin typeface="DEJAVU SANS" panose="020B0603030804020204" pitchFamily="34" charset="0"/>
                            <a:ea typeface="DEJAVU SANS" panose="020B0603030804020204" pitchFamily="34" charset="0"/>
                            <a:cs typeface="DEJAVU SANS" panose="020B0603030804020204" pitchFamily="34" charset="0"/>
                          </a:rPr>
                          <m:t>d</m:t>
                        </m:r>
                        <m:r>
                          <a:rPr lang="en-US" sz="1000">
                            <a:latin typeface="DEJAVU SANS" panose="020B0603030804020204" pitchFamily="34" charset="0"/>
                            <a:ea typeface="DEJAVU SANS" panose="020B0603030804020204" pitchFamily="34" charset="0"/>
                            <a:cs typeface="DEJAVU SANS" panose="020B0603030804020204" pitchFamily="34" charset="0"/>
                          </a:rPr>
                          <m:t>=3.0</m:t>
                        </m:r>
                      </m:oMath>
                    </m:oMathPara>
                  </a14:m>
                  <a:endParaRPr lang="en-US" sz="1000" dirty="0">
                    <a:latin typeface="DEJAVU SANS" panose="020B0603030804020204" pitchFamily="34" charset="0"/>
                    <a:ea typeface="DEJAVU SANS" panose="020B0603030804020204" pitchFamily="34" charset="0"/>
                    <a:cs typeface="DEJAVU SANS" panose="020B0603030804020204" pitchFamily="34" charset="0"/>
                  </a:endParaRPr>
                </a:p>
              </p:txBody>
            </p:sp>
          </mc:Choice>
          <mc:Fallback xmlns=""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1A40E7CF-EF92-3B1A-73C4-365229BA34D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249122">
                  <a:off x="7600810" y="2030656"/>
                  <a:ext cx="1279851" cy="243236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6239491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70ECC6DE-E8A4-6627-7F9A-5391B5BE36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Group 52">
            <a:extLst>
              <a:ext uri="{FF2B5EF4-FFF2-40B4-BE49-F238E27FC236}">
                <a16:creationId xmlns:a16="http://schemas.microsoft.com/office/drawing/2014/main" id="{0BD4A18A-35BE-DD95-F546-63D50DB96360}"/>
              </a:ext>
            </a:extLst>
          </p:cNvPr>
          <p:cNvGrpSpPr/>
          <p:nvPr/>
        </p:nvGrpSpPr>
        <p:grpSpPr>
          <a:xfrm>
            <a:off x="96136" y="0"/>
            <a:ext cx="8826046" cy="3384669"/>
            <a:chOff x="0" y="-8478"/>
            <a:chExt cx="8838292" cy="3343983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440FFB29-D00F-8EF8-684C-85C4C6D2C1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769212" y="392096"/>
              <a:ext cx="4069080" cy="2744264"/>
            </a:xfrm>
            <a:prstGeom prst="rect">
              <a:avLst/>
            </a:prstGeom>
          </p:spPr>
        </p:pic>
        <p:pic>
          <p:nvPicPr>
            <p:cNvPr id="43" name="Graphic 42">
              <a:extLst>
                <a:ext uri="{FF2B5EF4-FFF2-40B4-BE49-F238E27FC236}">
                  <a16:creationId xmlns:a16="http://schemas.microsoft.com/office/drawing/2014/main" id="{57FB4631-FE74-16E7-4C2B-97FA481757F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05708" y="387925"/>
              <a:ext cx="4162097" cy="2743200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101B9BB-185C-4B2A-1488-B178F27EE281}"/>
                </a:ext>
              </a:extLst>
            </p:cNvPr>
            <p:cNvSpPr txBox="1"/>
            <p:nvPr/>
          </p:nvSpPr>
          <p:spPr>
            <a:xfrm>
              <a:off x="1696497" y="3035724"/>
              <a:ext cx="1841951" cy="2736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Potential (V vs SHE)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7FFC5DE-005E-A8C1-6267-874D9C8685C8}"/>
                </a:ext>
              </a:extLst>
            </p:cNvPr>
            <p:cNvSpPr txBox="1"/>
            <p:nvPr/>
          </p:nvSpPr>
          <p:spPr>
            <a:xfrm>
              <a:off x="6168700" y="3061836"/>
              <a:ext cx="1841951" cy="2736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Potential (V vs SHE)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5C7E66F9-FA4B-F126-FB96-2C917DEE676C}"/>
                    </a:ext>
                  </a:extLst>
                </p:cNvPr>
                <p:cNvSpPr txBox="1"/>
                <p:nvPr/>
              </p:nvSpPr>
              <p:spPr>
                <a:xfrm rot="16200000">
                  <a:off x="-1100312" y="1522214"/>
                  <a:ext cx="2545958" cy="27738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1200">
                          <a:latin typeface="DEJAVU SANS" panose="020B0603030804020204" pitchFamily="34" charset="0"/>
                          <a:ea typeface="DEJAVU SANS" panose="020B0603030804020204" pitchFamily="34" charset="0"/>
                          <a:cs typeface="DEJAVU SANS" panose="020B0603030804020204" pitchFamily="34" charset="0"/>
                        </a:rPr>
                        <m:t>|</m:t>
                      </m:r>
                      <m:r>
                        <a:rPr lang="en-US" sz="1200" i="1">
                          <a:latin typeface="DEJAVU SANS" panose="020B0603030804020204" pitchFamily="34" charset="0"/>
                          <a:ea typeface="DEJAVU SANS" panose="020B0603030804020204" pitchFamily="34" charset="0"/>
                          <a:cs typeface="DEJAVU SANS" panose="020B0603030804020204" pitchFamily="34" charset="0"/>
                        </a:rPr>
                        <m:t>∆</m:t>
                      </m:r>
                      <m:sSub>
                        <m:sSubPr>
                          <m:ctrlPr>
                            <a:rPr lang="en-US" sz="1200" i="1">
                              <a:latin typeface="Cambria Math" panose="02040503050406030204" pitchFamily="18" charset="0"/>
                              <a:ea typeface="DEJAVU SANS" panose="020B0603030804020204" pitchFamily="34" charset="0"/>
                              <a:cs typeface="DEJAVU SANS" panose="020B060303080402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1200" i="1">
                              <a:latin typeface="DEJAVU SANS" panose="020B0603030804020204" pitchFamily="34" charset="0"/>
                              <a:ea typeface="DEJAVU SANS" panose="020B0603030804020204" pitchFamily="34" charset="0"/>
                              <a:cs typeface="DEJAVU SANS" panose="020B0603030804020204" pitchFamily="34" charset="0"/>
                            </a:rPr>
                            <m:t>Φ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200">
                              <a:latin typeface="DEJAVU SANS" panose="020B0603030804020204" pitchFamily="34" charset="0"/>
                              <a:ea typeface="DEJAVU SANS" panose="020B0603030804020204" pitchFamily="34" charset="0"/>
                              <a:cs typeface="DEJAVU SANS" panose="020B0603030804020204" pitchFamily="34" charset="0"/>
                            </a:rPr>
                            <m:t>aGC</m:t>
                          </m:r>
                          <m:r>
                            <a:rPr lang="en-US" sz="1200">
                              <a:latin typeface="DEJAVU SANS" panose="020B0603030804020204" pitchFamily="34" charset="0"/>
                              <a:ea typeface="DEJAVU SANS" panose="020B0603030804020204" pitchFamily="34" charset="0"/>
                              <a:cs typeface="DEJAVU SANS" panose="020B0603030804020204" pitchFamily="34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z="1200">
                              <a:latin typeface="DEJAVU SANS" panose="020B0603030804020204" pitchFamily="34" charset="0"/>
                              <a:ea typeface="DEJAVU SANS" panose="020B0603030804020204" pitchFamily="34" charset="0"/>
                              <a:cs typeface="DEJAVU SANS" panose="020B0603030804020204" pitchFamily="34" charset="0"/>
                            </a:rPr>
                            <m:t>DFT</m:t>
                          </m:r>
                        </m:sub>
                      </m:sSub>
                      <m:r>
                        <a:rPr lang="en-US" sz="1200">
                          <a:latin typeface="DEJAVU SANS" panose="020B0603030804020204" pitchFamily="34" charset="0"/>
                          <a:ea typeface="DEJAVU SANS" panose="020B0603030804020204" pitchFamily="34" charset="0"/>
                          <a:cs typeface="DEJAVU SANS" panose="020B0603030804020204" pitchFamily="34" charset="0"/>
                        </a:rPr>
                        <m:t>−</m:t>
                      </m:r>
                      <m:r>
                        <a:rPr lang="en-US" sz="1200" i="1">
                          <a:latin typeface="DEJAVU SANS" panose="020B0603030804020204" pitchFamily="34" charset="0"/>
                          <a:ea typeface="DEJAVU SANS" panose="020B0603030804020204" pitchFamily="34" charset="0"/>
                          <a:cs typeface="DEJAVU SANS" panose="020B0603030804020204" pitchFamily="34" charset="0"/>
                        </a:rPr>
                        <m:t>∆</m:t>
                      </m:r>
                      <m:sSub>
                        <m:sSubPr>
                          <m:ctrlPr>
                            <a:rPr lang="en-US" sz="1200" i="1">
                              <a:latin typeface="Cambria Math" panose="02040503050406030204" pitchFamily="18" charset="0"/>
                              <a:ea typeface="DEJAVU SANS" panose="020B0603030804020204" pitchFamily="34" charset="0"/>
                              <a:cs typeface="DEJAVU SANS" panose="020B060303080402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1200" i="1">
                              <a:latin typeface="DEJAVU SANS" panose="020B0603030804020204" pitchFamily="34" charset="0"/>
                              <a:ea typeface="DEJAVU SANS" panose="020B0603030804020204" pitchFamily="34" charset="0"/>
                              <a:cs typeface="DEJAVU SANS" panose="020B0603030804020204" pitchFamily="34" charset="0"/>
                            </a:rPr>
                            <m:t>Φ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200">
                              <a:latin typeface="DEJAVU SANS" panose="020B0603030804020204" pitchFamily="34" charset="0"/>
                              <a:ea typeface="DEJAVU SANS" panose="020B0603030804020204" pitchFamily="34" charset="0"/>
                              <a:cs typeface="DEJAVU SANS" panose="020B0603030804020204" pitchFamily="34" charset="0"/>
                            </a:rPr>
                            <m:t>CHE</m:t>
                          </m:r>
                        </m:sub>
                      </m:sSub>
                      <m:r>
                        <a:rPr lang="en-US" sz="1200">
                          <a:latin typeface="DEJAVU SANS" panose="020B0603030804020204" pitchFamily="34" charset="0"/>
                          <a:ea typeface="DEJAVU SANS" panose="020B0603030804020204" pitchFamily="34" charset="0"/>
                          <a:cs typeface="DEJAVU SANS" panose="020B0603030804020204" pitchFamily="34" charset="0"/>
                        </a:rPr>
                        <m:t>|</m:t>
                      </m:r>
                    </m:oMath>
                  </a14:m>
                  <a:r>
                    <a:rPr lang="en-US" sz="1200" dirty="0">
                      <a:latin typeface="DEJAVU SANS" panose="020B0603030804020204" pitchFamily="34" charset="0"/>
                      <a:ea typeface="DEJAVU SANS" panose="020B0603030804020204" pitchFamily="34" charset="0"/>
                      <a:cs typeface="DEJAVU SANS" panose="020B0603030804020204" pitchFamily="34" charset="0"/>
                    </a:rPr>
                    <a:t> (kJ/mol)</a:t>
                  </a:r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5C7E66F9-FA4B-F126-FB96-2C917DEE676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-1100312" y="1522214"/>
                  <a:ext cx="2545958" cy="277383"/>
                </a:xfrm>
                <a:prstGeom prst="rect">
                  <a:avLst/>
                </a:prstGeom>
                <a:blipFill>
                  <a:blip r:embed="rId6"/>
                  <a:stretch>
                    <a:fillRect r="-130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713007B-0BAA-4354-FF90-408F2AB6CAEB}"/>
                </a:ext>
              </a:extLst>
            </p:cNvPr>
            <p:cNvSpPr txBox="1"/>
            <p:nvPr/>
          </p:nvSpPr>
          <p:spPr>
            <a:xfrm rot="1136547">
              <a:off x="1301977" y="2178741"/>
              <a:ext cx="788169" cy="2432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srgbClr val="991F17"/>
                  </a:solidFill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Cu (111)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D5A15361-E694-F0F5-93C5-D143CA9F2924}"/>
                </a:ext>
              </a:extLst>
            </p:cNvPr>
            <p:cNvSpPr txBox="1"/>
            <p:nvPr/>
          </p:nvSpPr>
          <p:spPr>
            <a:xfrm rot="1287385">
              <a:off x="5720524" y="2206824"/>
              <a:ext cx="840729" cy="2432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srgbClr val="456964"/>
                  </a:solidFill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Cu (111)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B4747C32-6581-A6DF-1CC7-30D42AC1C54F}"/>
                </a:ext>
              </a:extLst>
            </p:cNvPr>
            <p:cNvSpPr txBox="1"/>
            <p:nvPr/>
          </p:nvSpPr>
          <p:spPr>
            <a:xfrm>
              <a:off x="0" y="-8478"/>
              <a:ext cx="470170" cy="2736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(a)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7F47A9E-0413-7383-4E84-4D33CF31A481}"/>
                </a:ext>
              </a:extLst>
            </p:cNvPr>
            <p:cNvSpPr txBox="1"/>
            <p:nvPr/>
          </p:nvSpPr>
          <p:spPr>
            <a:xfrm>
              <a:off x="4459255" y="-8477"/>
              <a:ext cx="470170" cy="2736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(b)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E2AA064C-7999-1682-25CE-755F3B2530DE}"/>
                    </a:ext>
                  </a:extLst>
                </p:cNvPr>
                <p:cNvSpPr txBox="1"/>
                <p:nvPr/>
              </p:nvSpPr>
              <p:spPr>
                <a:xfrm rot="16200000">
                  <a:off x="3352278" y="1412516"/>
                  <a:ext cx="2565374" cy="27738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1200">
                          <a:latin typeface="DEJAVU SANS" panose="020B0603030804020204" pitchFamily="34" charset="0"/>
                          <a:ea typeface="DEJAVU SANS" panose="020B0603030804020204" pitchFamily="34" charset="0"/>
                          <a:cs typeface="DEJAVU SANS" panose="020B0603030804020204" pitchFamily="34" charset="0"/>
                        </a:rPr>
                        <m:t>|∆</m:t>
                      </m:r>
                      <m:sSub>
                        <m:sSubPr>
                          <m:ctrlPr>
                            <a:rPr lang="en-US" sz="1200" i="1">
                              <a:latin typeface="Cambria Math" panose="02040503050406030204" pitchFamily="18" charset="0"/>
                              <a:ea typeface="DEJAVU SANS" panose="020B0603030804020204" pitchFamily="34" charset="0"/>
                              <a:cs typeface="DEJAVU SANS" panose="020B060303080402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1200">
                              <a:latin typeface="DEJAVU SANS" panose="020B0603030804020204" pitchFamily="34" charset="0"/>
                              <a:ea typeface="DEJAVU SANS" panose="020B0603030804020204" pitchFamily="34" charset="0"/>
                              <a:cs typeface="DEJAVU SANS" panose="020B0603030804020204" pitchFamily="34" charset="0"/>
                            </a:rPr>
                            <m:t>Φ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200">
                              <a:latin typeface="DEJAVU SANS" panose="020B0603030804020204" pitchFamily="34" charset="0"/>
                              <a:ea typeface="DEJAVU SANS" panose="020B0603030804020204" pitchFamily="34" charset="0"/>
                              <a:cs typeface="DEJAVU SANS" panose="020B0603030804020204" pitchFamily="34" charset="0"/>
                            </a:rPr>
                            <m:t>aGC</m:t>
                          </m:r>
                          <m:r>
                            <a:rPr lang="en-US" sz="1200">
                              <a:latin typeface="DEJAVU SANS" panose="020B0603030804020204" pitchFamily="34" charset="0"/>
                              <a:ea typeface="DEJAVU SANS" panose="020B0603030804020204" pitchFamily="34" charset="0"/>
                              <a:cs typeface="DEJAVU SANS" panose="020B0603030804020204" pitchFamily="34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z="1200">
                              <a:latin typeface="DEJAVU SANS" panose="020B0603030804020204" pitchFamily="34" charset="0"/>
                              <a:ea typeface="DEJAVU SANS" panose="020B0603030804020204" pitchFamily="34" charset="0"/>
                              <a:cs typeface="DEJAVU SANS" panose="020B0603030804020204" pitchFamily="34" charset="0"/>
                            </a:rPr>
                            <m:t>DFT</m:t>
                          </m:r>
                        </m:sub>
                      </m:sSub>
                      <m:r>
                        <a:rPr lang="en-US" sz="1200">
                          <a:latin typeface="DEJAVU SANS" panose="020B0603030804020204" pitchFamily="34" charset="0"/>
                          <a:ea typeface="DEJAVU SANS" panose="020B0603030804020204" pitchFamily="34" charset="0"/>
                          <a:cs typeface="DEJAVU SANS" panose="020B0603030804020204" pitchFamily="34" charset="0"/>
                        </a:rPr>
                        <m:t>−∆</m:t>
                      </m:r>
                      <m:sSub>
                        <m:sSubPr>
                          <m:ctrlPr>
                            <a:rPr lang="en-US" sz="1200" i="1">
                              <a:latin typeface="Cambria Math" panose="02040503050406030204" pitchFamily="18" charset="0"/>
                              <a:ea typeface="DEJAVU SANS" panose="020B0603030804020204" pitchFamily="34" charset="0"/>
                              <a:cs typeface="DEJAVU SANS" panose="020B060303080402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1200">
                              <a:latin typeface="DEJAVU SANS" panose="020B0603030804020204" pitchFamily="34" charset="0"/>
                              <a:ea typeface="DEJAVU SANS" panose="020B0603030804020204" pitchFamily="34" charset="0"/>
                              <a:cs typeface="DEJAVU SANS" panose="020B0603030804020204" pitchFamily="34" charset="0"/>
                            </a:rPr>
                            <m:t>Φ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200">
                              <a:latin typeface="DEJAVU SANS" panose="020B0603030804020204" pitchFamily="34" charset="0"/>
                              <a:ea typeface="DEJAVU SANS" panose="020B0603030804020204" pitchFamily="34" charset="0"/>
                              <a:cs typeface="DEJAVU SANS" panose="020B0603030804020204" pitchFamily="34" charset="0"/>
                            </a:rPr>
                            <m:t>Null</m:t>
                          </m:r>
                        </m:sub>
                      </m:sSub>
                      <m:r>
                        <a:rPr lang="en-US" sz="1200">
                          <a:latin typeface="DEJAVU SANS" panose="020B0603030804020204" pitchFamily="34" charset="0"/>
                          <a:ea typeface="DEJAVU SANS" panose="020B0603030804020204" pitchFamily="34" charset="0"/>
                          <a:cs typeface="DEJAVU SANS" panose="020B0603030804020204" pitchFamily="34" charset="0"/>
                        </a:rPr>
                        <m:t>|</m:t>
                      </m:r>
                    </m:oMath>
                  </a14:m>
                  <a:r>
                    <a:rPr lang="en-US" sz="1200" dirty="0">
                      <a:latin typeface="DEJAVU SANS" panose="020B0603030804020204" pitchFamily="34" charset="0"/>
                      <a:ea typeface="DEJAVU SANS" panose="020B0603030804020204" pitchFamily="34" charset="0"/>
                      <a:cs typeface="DEJAVU SANS" panose="020B0603030804020204" pitchFamily="34" charset="0"/>
                    </a:rPr>
                    <a:t> (kJ/mol)</a:t>
                  </a:r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E2AA064C-7999-1682-25CE-755F3B2530D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3352278" y="1412516"/>
                  <a:ext cx="2565374" cy="277383"/>
                </a:xfrm>
                <a:prstGeom prst="rect">
                  <a:avLst/>
                </a:prstGeom>
                <a:blipFill>
                  <a:blip r:embed="rId7"/>
                  <a:stretch>
                    <a:fillRect r="-8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52BB702A-B23A-BC96-04C3-488C58803BA8}"/>
                </a:ext>
              </a:extLst>
            </p:cNvPr>
            <p:cNvSpPr/>
            <p:nvPr/>
          </p:nvSpPr>
          <p:spPr>
            <a:xfrm>
              <a:off x="2518449" y="2703452"/>
              <a:ext cx="50397" cy="5039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E26ADA7E-1AAF-410A-DEFD-DC442589D0C8}"/>
                    </a:ext>
                  </a:extLst>
                </p:cNvPr>
                <p:cNvSpPr txBox="1"/>
                <p:nvPr/>
              </p:nvSpPr>
              <p:spPr>
                <a:xfrm>
                  <a:off x="6135674" y="218972"/>
                  <a:ext cx="1979009" cy="30103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200" dirty="0">
                          <a:latin typeface="DEJAVU SANS" panose="020B0603030804020204" pitchFamily="34" charset="0"/>
                          <a:ea typeface="DEJAVU SANS" panose="020B0603030804020204" pitchFamily="34" charset="0"/>
                          <a:cs typeface="DEJAVU SANS" panose="020B0603030804020204" pitchFamily="34" charset="0"/>
                        </a:rPr>
                        <m:t>N</m:t>
                      </m:r>
                      <m:sSubSup>
                        <m:sSubSupPr>
                          <m:ctrlPr>
                            <a:rPr lang="en-US" sz="1200" i="1" dirty="0">
                              <a:latin typeface="Cambria Math" panose="02040503050406030204" pitchFamily="18" charset="0"/>
                              <a:ea typeface="DEJAVU SANS" panose="020B0603030804020204" pitchFamily="34" charset="0"/>
                              <a:cs typeface="DEJAVU SANS" panose="020B0603030804020204" pitchFamily="34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1200" dirty="0">
                              <a:latin typeface="DEJAVU SANS" panose="020B0603030804020204" pitchFamily="34" charset="0"/>
                              <a:ea typeface="DEJAVU SANS" panose="020B0603030804020204" pitchFamily="34" charset="0"/>
                              <a:cs typeface="DEJAVU SANS" panose="020B0603030804020204" pitchFamily="34" charset="0"/>
                            </a:rPr>
                            <m:t>O</m:t>
                          </m:r>
                        </m:e>
                        <m:sub>
                          <m:r>
                            <a:rPr lang="en-US" sz="1200" dirty="0">
                              <a:latin typeface="DEJAVU SANS" panose="020B0603030804020204" pitchFamily="34" charset="0"/>
                              <a:ea typeface="DEJAVU SANS" panose="020B0603030804020204" pitchFamily="34" charset="0"/>
                              <a:cs typeface="DEJAVU SANS" panose="020B0603030804020204" pitchFamily="34" charset="0"/>
                            </a:rPr>
                            <m:t>3</m:t>
                          </m:r>
                        </m:sub>
                        <m:sup>
                          <m:r>
                            <a:rPr lang="en-US" sz="1200" dirty="0">
                              <a:latin typeface="DEJAVU SANS" panose="020B0603030804020204" pitchFamily="34" charset="0"/>
                              <a:ea typeface="DEJAVU SANS" panose="020B0603030804020204" pitchFamily="34" charset="0"/>
                              <a:cs typeface="DEJAVU SANS" panose="020B0603030804020204" pitchFamily="34" charset="0"/>
                            </a:rPr>
                            <m:t>∗</m:t>
                          </m:r>
                        </m:sup>
                      </m:sSubSup>
                    </m:oMath>
                  </a14:m>
                  <a:r>
                    <a:rPr lang="en-US" sz="1200" dirty="0">
                      <a:latin typeface="DEJAVU SANS" panose="020B0603030804020204" pitchFamily="34" charset="0"/>
                      <a:ea typeface="DEJAVU SANS" panose="020B0603030804020204" pitchFamily="34" charset="0"/>
                      <a:cs typeface="DEJAVU SANS" panose="020B0603030804020204" pitchFamily="34" charset="0"/>
                    </a:rPr>
                    <a:t> Dissociation</a:t>
                  </a:r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E26ADA7E-1AAF-410A-DEFD-DC442589D0C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35674" y="218972"/>
                  <a:ext cx="1979009" cy="301036"/>
                </a:xfrm>
                <a:prstGeom prst="rect">
                  <a:avLst/>
                </a:prstGeom>
                <a:blipFill>
                  <a:blip r:embed="rId8"/>
                  <a:stretch>
                    <a:fillRect b="-16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51828132-4D21-2BC7-22CC-296B51CE04CF}"/>
                    </a:ext>
                  </a:extLst>
                </p:cNvPr>
                <p:cNvSpPr txBox="1"/>
                <p:nvPr/>
              </p:nvSpPr>
              <p:spPr>
                <a:xfrm>
                  <a:off x="1060273" y="619532"/>
                  <a:ext cx="1768575" cy="17839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000" i="1">
                              <a:latin typeface="Cambria Math" panose="02040503050406030204" pitchFamily="18" charset="0"/>
                              <a:ea typeface="DEJAVU SANS" panose="020B0603030804020204" pitchFamily="34" charset="0"/>
                              <a:cs typeface="DEJAVU SANS" panose="020B060303080402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000">
                              <a:latin typeface="DEJAVU SANS" panose="020B0603030804020204" pitchFamily="34" charset="0"/>
                              <a:ea typeface="DEJAVU SANS" panose="020B0603030804020204" pitchFamily="34" charset="0"/>
                              <a:cs typeface="DEJAVU SANS" panose="020B0603030804020204" pitchFamily="34" charset="0"/>
                            </a:rPr>
                            <m:t>U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000">
                              <a:latin typeface="DEJAVU SANS" panose="020B0603030804020204" pitchFamily="34" charset="0"/>
                              <a:ea typeface="DEJAVU SANS" panose="020B0603030804020204" pitchFamily="34" charset="0"/>
                              <a:cs typeface="DEJAVU SANS" panose="020B0603030804020204" pitchFamily="34" charset="0"/>
                            </a:rPr>
                            <m:t>min</m:t>
                          </m:r>
                        </m:sub>
                      </m:sSub>
                      <m:r>
                        <a:rPr lang="en-US" sz="1000">
                          <a:latin typeface="DEJAVU SANS" panose="020B0603030804020204" pitchFamily="34" charset="0"/>
                          <a:ea typeface="DEJAVU SANS" panose="020B0603030804020204" pitchFamily="34" charset="0"/>
                          <a:cs typeface="DEJAVU SANS" panose="020B0603030804020204" pitchFamily="34" charset="0"/>
                        </a:rPr>
                        <m:t>≈</m:t>
                      </m:r>
                      <m:sSub>
                        <m:sSubPr>
                          <m:ctrlPr>
                            <a:rPr lang="en-US" sz="1000" i="1">
                              <a:latin typeface="Cambria Math" panose="02040503050406030204" pitchFamily="18" charset="0"/>
                              <a:ea typeface="DEJAVU SANS" panose="020B0603030804020204" pitchFamily="34" charset="0"/>
                              <a:cs typeface="DEJAVU SANS" panose="020B060303080402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000">
                              <a:latin typeface="DEJAVU SANS" panose="020B0603030804020204" pitchFamily="34" charset="0"/>
                              <a:ea typeface="DEJAVU SANS" panose="020B0603030804020204" pitchFamily="34" charset="0"/>
                              <a:cs typeface="DEJAVU SANS" panose="020B0603030804020204" pitchFamily="34" charset="0"/>
                            </a:rPr>
                            <m:t>U</m:t>
                          </m:r>
                        </m:e>
                        <m:sub>
                          <m:r>
                            <a:rPr lang="en-US" sz="1000" i="1">
                              <a:latin typeface="DEJAVU SANS" panose="020B0603030804020204" pitchFamily="34" charset="0"/>
                              <a:ea typeface="DEJAVU SANS" panose="020B0603030804020204" pitchFamily="34" charset="0"/>
                              <a:cs typeface="DEJAVU SANS" panose="020B0603030804020204" pitchFamily="34" charset="0"/>
                            </a:rPr>
                            <m:t>0</m:t>
                          </m:r>
                        </m:sub>
                      </m:sSub>
                      <m:r>
                        <a:rPr lang="en-US" sz="1000" i="1">
                          <a:latin typeface="DEJAVU SANS" panose="020B0603030804020204" pitchFamily="34" charset="0"/>
                          <a:ea typeface="DEJAVU SANS" panose="020B0603030804020204" pitchFamily="34" charset="0"/>
                          <a:cs typeface="DEJAVU SANS" panose="020B0603030804020204" pitchFamily="34" charset="0"/>
                        </a:rPr>
                        <m:t>+</m:t>
                      </m:r>
                      <m:f>
                        <m:fPr>
                          <m:ctrlPr>
                            <a:rPr lang="en-US" sz="1000" i="1">
                              <a:latin typeface="Cambria Math" panose="02040503050406030204" pitchFamily="18" charset="0"/>
                              <a:ea typeface="DEJAVU SANS" panose="020B0603030804020204" pitchFamily="34" charset="0"/>
                              <a:cs typeface="DEJAVU SANS" panose="020B0603030804020204" pitchFamily="34" charset="0"/>
                            </a:rPr>
                          </m:ctrlPr>
                        </m:fPr>
                        <m:num>
                          <m:r>
                            <a:rPr lang="en-US" sz="1000">
                              <a:latin typeface="DEJAVU SANS" panose="020B0603030804020204" pitchFamily="34" charset="0"/>
                              <a:ea typeface="DEJAVU SANS" panose="020B0603030804020204" pitchFamily="34" charset="0"/>
                              <a:cs typeface="DEJAVU SANS" panose="020B0603030804020204" pitchFamily="34" charset="0"/>
                            </a:rPr>
                            <m:t>3</m:t>
                          </m:r>
                        </m:num>
                        <m:den>
                          <m:r>
                            <a:rPr lang="en-US" sz="1000">
                              <a:latin typeface="DEJAVU SANS" panose="020B0603030804020204" pitchFamily="34" charset="0"/>
                              <a:ea typeface="DEJAVU SANS" panose="020B0603030804020204" pitchFamily="34" charset="0"/>
                              <a:cs typeface="DEJAVU SANS" panose="020B0603030804020204" pitchFamily="34" charset="0"/>
                            </a:rPr>
                            <m:t>4</m:t>
                          </m:r>
                          <m:r>
                            <m:rPr>
                              <m:sty m:val="p"/>
                            </m:rPr>
                            <a:rPr lang="en-US" sz="1000">
                              <a:latin typeface="DEJAVU SANS" panose="020B0603030804020204" pitchFamily="34" charset="0"/>
                              <a:ea typeface="DEJAVU SANS" panose="020B0603030804020204" pitchFamily="34" charset="0"/>
                              <a:cs typeface="DEJAVU SANS" panose="020B0603030804020204" pitchFamily="34" charset="0"/>
                            </a:rPr>
                            <m:t>εA</m:t>
                          </m:r>
                        </m:den>
                      </m:f>
                      <m:r>
                        <a:rPr lang="en-US" sz="1000" i="1">
                          <a:latin typeface="DEJAVU SANS" panose="020B0603030804020204" pitchFamily="34" charset="0"/>
                          <a:ea typeface="DEJAVU SANS" panose="020B0603030804020204" pitchFamily="34" charset="0"/>
                          <a:cs typeface="DEJAVU SANS" panose="020B0603030804020204" pitchFamily="34" charset="0"/>
                        </a:rPr>
                        <m:t>(</m:t>
                      </m:r>
                      <m:sSub>
                        <m:sSubPr>
                          <m:ctrlPr>
                            <a:rPr lang="en-US" sz="1000" i="1">
                              <a:latin typeface="Cambria Math" panose="02040503050406030204" pitchFamily="18" charset="0"/>
                              <a:ea typeface="DEJAVU SANS" panose="020B0603030804020204" pitchFamily="34" charset="0"/>
                              <a:cs typeface="DEJAVU SANS" panose="020B060303080402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000">
                              <a:latin typeface="DEJAVU SANS" panose="020B0603030804020204" pitchFamily="34" charset="0"/>
                              <a:ea typeface="DEJAVU SANS" panose="020B0603030804020204" pitchFamily="34" charset="0"/>
                              <a:cs typeface="DEJAVU SANS" panose="020B0603030804020204" pitchFamily="34" charset="0"/>
                            </a:rPr>
                            <m:t>μ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000">
                              <a:latin typeface="DEJAVU SANS" panose="020B0603030804020204" pitchFamily="34" charset="0"/>
                              <a:ea typeface="DEJAVU SANS" panose="020B0603030804020204" pitchFamily="34" charset="0"/>
                              <a:cs typeface="DEJAVU SANS" panose="020B0603030804020204" pitchFamily="34" charset="0"/>
                            </a:rPr>
                            <m:t>N</m:t>
                          </m:r>
                          <m:sSubSup>
                            <m:sSubSupPr>
                              <m:ctrlPr>
                                <a:rPr lang="en-US" sz="1000" i="1">
                                  <a:latin typeface="Cambria Math" panose="02040503050406030204" pitchFamily="18" charset="0"/>
                                  <a:ea typeface="DEJAVU SANS" panose="020B0603030804020204" pitchFamily="34" charset="0"/>
                                  <a:cs typeface="DEJAVU SANS" panose="020B0603030804020204" pitchFamily="34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sz="1000">
                                  <a:latin typeface="DEJAVU SANS" panose="020B0603030804020204" pitchFamily="34" charset="0"/>
                                  <a:ea typeface="DEJAVU SANS" panose="020B0603030804020204" pitchFamily="34" charset="0"/>
                                  <a:cs typeface="DEJAVU SANS" panose="020B0603030804020204" pitchFamily="34" charset="0"/>
                                </a:rPr>
                                <m:t>O</m:t>
                              </m:r>
                            </m:e>
                            <m:sub>
                              <m:r>
                                <a:rPr lang="en-US" sz="1000">
                                  <a:latin typeface="DEJAVU SANS" panose="020B0603030804020204" pitchFamily="34" charset="0"/>
                                  <a:ea typeface="DEJAVU SANS" panose="020B0603030804020204" pitchFamily="34" charset="0"/>
                                  <a:cs typeface="DEJAVU SANS" panose="020B0603030804020204" pitchFamily="34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US" sz="1000">
                                  <a:latin typeface="DEJAVU SANS" panose="020B0603030804020204" pitchFamily="34" charset="0"/>
                                  <a:ea typeface="DEJAVU SANS" panose="020B0603030804020204" pitchFamily="34" charset="0"/>
                                  <a:cs typeface="DEJAVU SANS" panose="020B0603030804020204" pitchFamily="34" charset="0"/>
                                </a:rPr>
                                <m:t>∗</m:t>
                              </m:r>
                            </m:sup>
                          </m:sSubSup>
                        </m:sub>
                      </m:sSub>
                      <m:r>
                        <a:rPr lang="en-US" sz="1000" i="1">
                          <a:latin typeface="DEJAVU SANS" panose="020B0603030804020204" pitchFamily="34" charset="0"/>
                          <a:ea typeface="DEJAVU SANS" panose="020B0603030804020204" pitchFamily="34" charset="0"/>
                          <a:cs typeface="DEJAVU SANS" panose="020B060303080402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1000" i="1">
                              <a:latin typeface="Cambria Math" panose="02040503050406030204" pitchFamily="18" charset="0"/>
                              <a:ea typeface="DEJAVU SANS" panose="020B0603030804020204" pitchFamily="34" charset="0"/>
                              <a:cs typeface="DEJAVU SANS" panose="020B060303080402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000">
                              <a:latin typeface="DEJAVU SANS" panose="020B0603030804020204" pitchFamily="34" charset="0"/>
                              <a:ea typeface="DEJAVU SANS" panose="020B0603030804020204" pitchFamily="34" charset="0"/>
                              <a:cs typeface="DEJAVU SANS" panose="020B0603030804020204" pitchFamily="34" charset="0"/>
                            </a:rPr>
                            <m:t>μ</m:t>
                          </m:r>
                        </m:e>
                        <m:sub>
                          <m:r>
                            <a:rPr lang="en-US" sz="1000" i="1">
                              <a:latin typeface="DEJAVU SANS" panose="020B0603030804020204" pitchFamily="34" charset="0"/>
                              <a:ea typeface="DEJAVU SANS" panose="020B0603030804020204" pitchFamily="34" charset="0"/>
                              <a:cs typeface="DEJAVU SANS" panose="020B0603030804020204" pitchFamily="34" charset="0"/>
                            </a:rPr>
                            <m:t>∗</m:t>
                          </m:r>
                        </m:sub>
                      </m:sSub>
                    </m:oMath>
                  </a14:m>
                  <a:r>
                    <a:rPr lang="en-US" sz="1000" dirty="0">
                      <a:latin typeface="DEJAVU SANS" panose="020B0603030804020204" pitchFamily="34" charset="0"/>
                      <a:ea typeface="DEJAVU SANS" panose="020B0603030804020204" pitchFamily="34" charset="0"/>
                      <a:cs typeface="DEJAVU SANS" panose="020B0603030804020204" pitchFamily="34" charset="0"/>
                    </a:rPr>
                    <a:t>)</a:t>
                  </a:r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51828132-4D21-2BC7-22CC-296B51CE04C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0273" y="619532"/>
                  <a:ext cx="1768575" cy="178392"/>
                </a:xfrm>
                <a:prstGeom prst="rect">
                  <a:avLst/>
                </a:prstGeom>
                <a:blipFill>
                  <a:blip r:embed="rId9"/>
                  <a:stretch>
                    <a:fillRect l="-2143" t="-12500" r="-3571" b="-2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BDF9AFDC-1A9F-2988-7632-2C57406F6FBE}"/>
                    </a:ext>
                  </a:extLst>
                </p:cNvPr>
                <p:cNvSpPr txBox="1"/>
                <p:nvPr/>
              </p:nvSpPr>
              <p:spPr>
                <a:xfrm>
                  <a:off x="1988698" y="2597780"/>
                  <a:ext cx="358410" cy="2432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DEJAVU SANS" panose="020B0603030804020204" pitchFamily="34" charset="0"/>
                                <a:cs typeface="DEJAVU SANS" panose="020B0603030804020204" pitchFamily="34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000">
                                <a:solidFill>
                                  <a:srgbClr val="C00000"/>
                                </a:solidFill>
                                <a:latin typeface="DEJAVU SANS" panose="020B0603030804020204" pitchFamily="34" charset="0"/>
                                <a:ea typeface="DEJAVU SANS" panose="020B0603030804020204" pitchFamily="34" charset="0"/>
                                <a:cs typeface="DEJAVU SANS" panose="020B0603030804020204" pitchFamily="34" charset="0"/>
                              </a:rPr>
                              <m:t>U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1000">
                                <a:solidFill>
                                  <a:srgbClr val="C00000"/>
                                </a:solidFill>
                                <a:latin typeface="DEJAVU SANS" panose="020B0603030804020204" pitchFamily="34" charset="0"/>
                                <a:ea typeface="DEJAVU SANS" panose="020B0603030804020204" pitchFamily="34" charset="0"/>
                                <a:cs typeface="DEJAVU SANS" panose="020B0603030804020204" pitchFamily="34" charset="0"/>
                              </a:rPr>
                              <m:t>min</m:t>
                            </m:r>
                          </m:sub>
                        </m:sSub>
                      </m:oMath>
                    </m:oMathPara>
                  </a14:m>
                  <a:endParaRPr lang="en-US" sz="1000" dirty="0">
                    <a:solidFill>
                      <a:srgbClr val="C00000"/>
                    </a:solidFill>
                    <a:latin typeface="DEJAVU SANS" panose="020B0603030804020204" pitchFamily="34" charset="0"/>
                    <a:ea typeface="DEJAVU SANS" panose="020B0603030804020204" pitchFamily="34" charset="0"/>
                    <a:cs typeface="DEJAVU SANS" panose="020B0603030804020204" pitchFamily="34" charset="0"/>
                  </a:endParaRPr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BDF9AFDC-1A9F-2988-7632-2C57406F6FB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88698" y="2597780"/>
                  <a:ext cx="358410" cy="243261"/>
                </a:xfrm>
                <a:prstGeom prst="rect">
                  <a:avLst/>
                </a:prstGeom>
                <a:blipFill>
                  <a:blip r:embed="rId10"/>
                  <a:stretch>
                    <a:fillRect r="-178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F12C1ADE-9AFB-5A8B-6999-7A5FC025607F}"/>
                </a:ext>
              </a:extLst>
            </p:cNvPr>
            <p:cNvSpPr/>
            <p:nvPr/>
          </p:nvSpPr>
          <p:spPr>
            <a:xfrm>
              <a:off x="6912263" y="2711802"/>
              <a:ext cx="50397" cy="5039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F831EB2E-9A06-A865-663F-47C935115462}"/>
                    </a:ext>
                  </a:extLst>
                </p:cNvPr>
                <p:cNvSpPr txBox="1"/>
                <p:nvPr/>
              </p:nvSpPr>
              <p:spPr>
                <a:xfrm>
                  <a:off x="6382512" y="2606131"/>
                  <a:ext cx="358410" cy="2432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i="1">
                                <a:solidFill>
                                  <a:srgbClr val="456964"/>
                                </a:solidFill>
                                <a:latin typeface="Cambria Math" panose="02040503050406030204" pitchFamily="18" charset="0"/>
                                <a:ea typeface="DEJAVU SANS" panose="020B0603030804020204" pitchFamily="34" charset="0"/>
                                <a:cs typeface="DEJAVU SANS" panose="020B0603030804020204" pitchFamily="34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000">
                                <a:solidFill>
                                  <a:srgbClr val="456964"/>
                                </a:solidFill>
                                <a:latin typeface="DEJAVU SANS" panose="020B0603030804020204" pitchFamily="34" charset="0"/>
                                <a:ea typeface="DEJAVU SANS" panose="020B0603030804020204" pitchFamily="34" charset="0"/>
                                <a:cs typeface="DEJAVU SANS" panose="020B0603030804020204" pitchFamily="34" charset="0"/>
                              </a:rPr>
                              <m:t>U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1000">
                                <a:solidFill>
                                  <a:srgbClr val="456964"/>
                                </a:solidFill>
                                <a:latin typeface="DEJAVU SANS" panose="020B0603030804020204" pitchFamily="34" charset="0"/>
                                <a:ea typeface="DEJAVU SANS" panose="020B0603030804020204" pitchFamily="34" charset="0"/>
                                <a:cs typeface="DEJAVU SANS" panose="020B0603030804020204" pitchFamily="34" charset="0"/>
                              </a:rPr>
                              <m:t>min</m:t>
                            </m:r>
                          </m:sub>
                        </m:sSub>
                      </m:oMath>
                    </m:oMathPara>
                  </a14:m>
                  <a:endParaRPr lang="en-US" sz="1000" dirty="0">
                    <a:solidFill>
                      <a:srgbClr val="456964"/>
                    </a:solidFill>
                    <a:latin typeface="DEJAVU SANS" panose="020B0603030804020204" pitchFamily="34" charset="0"/>
                    <a:ea typeface="DEJAVU SANS" panose="020B0603030804020204" pitchFamily="34" charset="0"/>
                    <a:cs typeface="DEJAVU SANS" panose="020B0603030804020204" pitchFamily="34" charset="0"/>
                  </a:endParaRP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F831EB2E-9A06-A865-663F-47C93511546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82512" y="2606131"/>
                  <a:ext cx="358410" cy="243261"/>
                </a:xfrm>
                <a:prstGeom prst="rect">
                  <a:avLst/>
                </a:prstGeom>
                <a:blipFill>
                  <a:blip r:embed="rId11"/>
                  <a:stretch>
                    <a:fillRect r="-1724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504F447D-94AC-F891-0262-3F6739FF1B55}"/>
                    </a:ext>
                  </a:extLst>
                </p:cNvPr>
                <p:cNvSpPr txBox="1"/>
                <p:nvPr/>
              </p:nvSpPr>
              <p:spPr>
                <a:xfrm>
                  <a:off x="5642637" y="619532"/>
                  <a:ext cx="1733260" cy="17839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000" i="1">
                              <a:latin typeface="Cambria Math" panose="02040503050406030204" pitchFamily="18" charset="0"/>
                              <a:ea typeface="DEJAVU SANS" panose="020B0603030804020204" pitchFamily="34" charset="0"/>
                              <a:cs typeface="DEJAVU SANS" panose="020B060303080402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000">
                              <a:latin typeface="DEJAVU SANS" panose="020B0603030804020204" pitchFamily="34" charset="0"/>
                              <a:ea typeface="DEJAVU SANS" panose="020B0603030804020204" pitchFamily="34" charset="0"/>
                              <a:cs typeface="DEJAVU SANS" panose="020B0603030804020204" pitchFamily="34" charset="0"/>
                            </a:rPr>
                            <m:t>U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000">
                              <a:latin typeface="DEJAVU SANS" panose="020B0603030804020204" pitchFamily="34" charset="0"/>
                              <a:ea typeface="DEJAVU SANS" panose="020B0603030804020204" pitchFamily="34" charset="0"/>
                              <a:cs typeface="DEJAVU SANS" panose="020B0603030804020204" pitchFamily="34" charset="0"/>
                            </a:rPr>
                            <m:t>min</m:t>
                          </m:r>
                        </m:sub>
                      </m:sSub>
                      <m:r>
                        <a:rPr lang="en-US" sz="1000">
                          <a:latin typeface="DEJAVU SANS" panose="020B0603030804020204" pitchFamily="34" charset="0"/>
                          <a:ea typeface="DEJAVU SANS" panose="020B0603030804020204" pitchFamily="34" charset="0"/>
                          <a:cs typeface="DEJAVU SANS" panose="020B0603030804020204" pitchFamily="34" charset="0"/>
                        </a:rPr>
                        <m:t>≈</m:t>
                      </m:r>
                      <m:sSub>
                        <m:sSubPr>
                          <m:ctrlPr>
                            <a:rPr lang="en-US" sz="1000" i="1">
                              <a:latin typeface="Cambria Math" panose="02040503050406030204" pitchFamily="18" charset="0"/>
                              <a:ea typeface="DEJAVU SANS" panose="020B0603030804020204" pitchFamily="34" charset="0"/>
                              <a:cs typeface="DEJAVU SANS" panose="020B060303080402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000">
                              <a:latin typeface="DEJAVU SANS" panose="020B0603030804020204" pitchFamily="34" charset="0"/>
                              <a:ea typeface="DEJAVU SANS" panose="020B0603030804020204" pitchFamily="34" charset="0"/>
                              <a:cs typeface="DEJAVU SANS" panose="020B0603030804020204" pitchFamily="34" charset="0"/>
                            </a:rPr>
                            <m:t>U</m:t>
                          </m:r>
                        </m:e>
                        <m:sub>
                          <m:r>
                            <a:rPr lang="en-US" sz="1000" i="1">
                              <a:latin typeface="DEJAVU SANS" panose="020B0603030804020204" pitchFamily="34" charset="0"/>
                              <a:ea typeface="DEJAVU SANS" panose="020B0603030804020204" pitchFamily="34" charset="0"/>
                              <a:cs typeface="DEJAVU SANS" panose="020B0603030804020204" pitchFamily="34" charset="0"/>
                            </a:rPr>
                            <m:t>0</m:t>
                          </m:r>
                        </m:sub>
                      </m:sSub>
                      <m:r>
                        <a:rPr lang="en-US" sz="1000" i="1">
                          <a:latin typeface="DEJAVU SANS" panose="020B0603030804020204" pitchFamily="34" charset="0"/>
                          <a:ea typeface="DEJAVU SANS" panose="020B0603030804020204" pitchFamily="34" charset="0"/>
                          <a:cs typeface="DEJAVU SANS" panose="020B0603030804020204" pitchFamily="34" charset="0"/>
                        </a:rPr>
                        <m:t>+</m:t>
                      </m:r>
                      <m:f>
                        <m:fPr>
                          <m:ctrlPr>
                            <a:rPr lang="en-US" sz="1000" i="1">
                              <a:latin typeface="Cambria Math" panose="02040503050406030204" pitchFamily="18" charset="0"/>
                              <a:ea typeface="DEJAVU SANS" panose="020B0603030804020204" pitchFamily="34" charset="0"/>
                              <a:cs typeface="DEJAVU SANS" panose="020B0603030804020204" pitchFamily="34" charset="0"/>
                            </a:rPr>
                          </m:ctrlPr>
                        </m:fPr>
                        <m:num>
                          <m:r>
                            <a:rPr lang="en-US" sz="1000">
                              <a:latin typeface="DEJAVU SANS" panose="020B0603030804020204" pitchFamily="34" charset="0"/>
                              <a:ea typeface="DEJAVU SANS" panose="020B0603030804020204" pitchFamily="34" charset="0"/>
                              <a:cs typeface="DEJAVU SANS" panose="020B0603030804020204" pitchFamily="34" charset="0"/>
                            </a:rPr>
                            <m:t>3</m:t>
                          </m:r>
                        </m:num>
                        <m:den>
                          <m:r>
                            <a:rPr lang="en-US" sz="1000">
                              <a:latin typeface="DEJAVU SANS" panose="020B0603030804020204" pitchFamily="34" charset="0"/>
                              <a:ea typeface="DEJAVU SANS" panose="020B0603030804020204" pitchFamily="34" charset="0"/>
                              <a:cs typeface="DEJAVU SANS" panose="020B0603030804020204" pitchFamily="34" charset="0"/>
                            </a:rPr>
                            <m:t>4</m:t>
                          </m:r>
                          <m:r>
                            <m:rPr>
                              <m:sty m:val="p"/>
                            </m:rPr>
                            <a:rPr lang="en-US" sz="1000">
                              <a:latin typeface="DEJAVU SANS" panose="020B0603030804020204" pitchFamily="34" charset="0"/>
                              <a:ea typeface="DEJAVU SANS" panose="020B0603030804020204" pitchFamily="34" charset="0"/>
                              <a:cs typeface="DEJAVU SANS" panose="020B0603030804020204" pitchFamily="34" charset="0"/>
                            </a:rPr>
                            <m:t>εA</m:t>
                          </m:r>
                        </m:den>
                      </m:f>
                      <m:r>
                        <a:rPr lang="en-US" sz="1000" i="1">
                          <a:latin typeface="DEJAVU SANS" panose="020B0603030804020204" pitchFamily="34" charset="0"/>
                          <a:ea typeface="DEJAVU SANS" panose="020B0603030804020204" pitchFamily="34" charset="0"/>
                          <a:cs typeface="DEJAVU SANS" panose="020B0603030804020204" pitchFamily="34" charset="0"/>
                        </a:rPr>
                        <m:t>(</m:t>
                      </m:r>
                      <m:sSub>
                        <m:sSubPr>
                          <m:ctrlPr>
                            <a:rPr lang="en-US" sz="1000" i="1">
                              <a:latin typeface="Cambria Math" panose="02040503050406030204" pitchFamily="18" charset="0"/>
                              <a:ea typeface="DEJAVU SANS" panose="020B0603030804020204" pitchFamily="34" charset="0"/>
                              <a:cs typeface="DEJAVU SANS" panose="020B060303080402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000">
                              <a:latin typeface="DEJAVU SANS" panose="020B0603030804020204" pitchFamily="34" charset="0"/>
                              <a:ea typeface="DEJAVU SANS" panose="020B0603030804020204" pitchFamily="34" charset="0"/>
                              <a:cs typeface="DEJAVU SANS" panose="020B0603030804020204" pitchFamily="34" charset="0"/>
                            </a:rPr>
                            <m:t>μ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000">
                              <a:latin typeface="DEJAVU SANS" panose="020B0603030804020204" pitchFamily="34" charset="0"/>
                              <a:ea typeface="DEJAVU SANS" panose="020B0603030804020204" pitchFamily="34" charset="0"/>
                              <a:cs typeface="DEJAVU SANS" panose="020B0603030804020204" pitchFamily="34" charset="0"/>
                            </a:rPr>
                            <m:t>N</m:t>
                          </m:r>
                          <m:sSubSup>
                            <m:sSubSupPr>
                              <m:ctrlPr>
                                <a:rPr lang="en-US" sz="1000" i="1">
                                  <a:latin typeface="Cambria Math" panose="02040503050406030204" pitchFamily="18" charset="0"/>
                                  <a:ea typeface="DEJAVU SANS" panose="020B0603030804020204" pitchFamily="34" charset="0"/>
                                  <a:cs typeface="DEJAVU SANS" panose="020B0603030804020204" pitchFamily="34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sz="1000">
                                  <a:latin typeface="DEJAVU SANS" panose="020B0603030804020204" pitchFamily="34" charset="0"/>
                                  <a:ea typeface="DEJAVU SANS" panose="020B0603030804020204" pitchFamily="34" charset="0"/>
                                  <a:cs typeface="DEJAVU SANS" panose="020B0603030804020204" pitchFamily="34" charset="0"/>
                                </a:rPr>
                                <m:t>O</m:t>
                              </m:r>
                            </m:e>
                            <m:sub>
                              <m:r>
                                <a:rPr lang="en-US" sz="1000">
                                  <a:latin typeface="DEJAVU SANS" panose="020B0603030804020204" pitchFamily="34" charset="0"/>
                                  <a:ea typeface="DEJAVU SANS" panose="020B0603030804020204" pitchFamily="34" charset="0"/>
                                  <a:cs typeface="DEJAVU SANS" panose="020B0603030804020204" pitchFamily="34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US" sz="1000">
                                  <a:latin typeface="DEJAVU SANS" panose="020B0603030804020204" pitchFamily="34" charset="0"/>
                                  <a:ea typeface="DEJAVU SANS" panose="020B0603030804020204" pitchFamily="34" charset="0"/>
                                  <a:cs typeface="DEJAVU SANS" panose="020B0603030804020204" pitchFamily="34" charset="0"/>
                                </a:rPr>
                                <m:t>∗</m:t>
                              </m:r>
                            </m:sup>
                          </m:sSubSup>
                        </m:sub>
                      </m:sSub>
                      <m:r>
                        <a:rPr lang="en-US" sz="1000" i="1">
                          <a:latin typeface="DEJAVU SANS" panose="020B0603030804020204" pitchFamily="34" charset="0"/>
                          <a:ea typeface="DEJAVU SANS" panose="020B0603030804020204" pitchFamily="34" charset="0"/>
                          <a:cs typeface="DEJAVU SANS" panose="020B0603030804020204" pitchFamily="34" charset="0"/>
                        </a:rPr>
                        <m:t>+</m:t>
                      </m:r>
                      <m:sSubSup>
                        <m:sSubSupPr>
                          <m:ctrlPr>
                            <a:rPr lang="en-US" sz="1000" i="1">
                              <a:latin typeface="Cambria Math" panose="02040503050406030204" pitchFamily="18" charset="0"/>
                              <a:ea typeface="DEJAVU SANS" panose="020B0603030804020204" pitchFamily="34" charset="0"/>
                              <a:cs typeface="DEJAVU SANS" panose="020B0603030804020204" pitchFamily="34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1000">
                              <a:latin typeface="DEJAVU SANS" panose="020B0603030804020204" pitchFamily="34" charset="0"/>
                              <a:ea typeface="DEJAVU SANS" panose="020B0603030804020204" pitchFamily="34" charset="0"/>
                              <a:cs typeface="DEJAVU SANS" panose="020B0603030804020204" pitchFamily="34" charset="0"/>
                            </a:rPr>
                            <m:t>μ</m:t>
                          </m:r>
                        </m:e>
                        <m:sub>
                          <m:r>
                            <a:rPr lang="en-US" sz="1000" i="1">
                              <a:latin typeface="DEJAVU SANS" panose="020B0603030804020204" pitchFamily="34" charset="0"/>
                              <a:ea typeface="DEJAVU SANS" panose="020B0603030804020204" pitchFamily="34" charset="0"/>
                              <a:cs typeface="DEJAVU SANS" panose="020B0603030804020204" pitchFamily="34" charset="0"/>
                            </a:rPr>
                            <m:t>‡</m:t>
                          </m:r>
                        </m:sub>
                        <m:sup>
                          <m:r>
                            <a:rPr lang="en-US" sz="1000">
                              <a:latin typeface="DEJAVU SANS" panose="020B0603030804020204" pitchFamily="34" charset="0"/>
                              <a:ea typeface="DEJAVU SANS" panose="020B0603030804020204" pitchFamily="34" charset="0"/>
                              <a:cs typeface="DEJAVU SANS" panose="020B0603030804020204" pitchFamily="34" charset="0"/>
                            </a:rPr>
                            <m:t> </m:t>
                          </m:r>
                        </m:sup>
                      </m:sSubSup>
                    </m:oMath>
                  </a14:m>
                  <a:r>
                    <a:rPr lang="en-US" sz="1000" dirty="0">
                      <a:latin typeface="DEJAVU SANS" panose="020B0603030804020204" pitchFamily="34" charset="0"/>
                      <a:ea typeface="DEJAVU SANS" panose="020B0603030804020204" pitchFamily="34" charset="0"/>
                      <a:cs typeface="DEJAVU SANS" panose="020B0603030804020204" pitchFamily="34" charset="0"/>
                    </a:rPr>
                    <a:t>)</a:t>
                  </a: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504F447D-94AC-F891-0262-3F6739FF1B5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42637" y="619532"/>
                  <a:ext cx="1733260" cy="178392"/>
                </a:xfrm>
                <a:prstGeom prst="rect">
                  <a:avLst/>
                </a:prstGeom>
                <a:blipFill>
                  <a:blip r:embed="rId12"/>
                  <a:stretch>
                    <a:fillRect l="-2920" t="-31250" r="-3650" b="-2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43B41B78-3A24-D14D-6D03-FED48F485514}"/>
                    </a:ext>
                  </a:extLst>
                </p:cNvPr>
                <p:cNvSpPr txBox="1"/>
                <p:nvPr/>
              </p:nvSpPr>
              <p:spPr>
                <a:xfrm>
                  <a:off x="1704613" y="218972"/>
                  <a:ext cx="1979009" cy="27366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200" dirty="0">
                          <a:latin typeface="DEJAVU SANS" panose="020B0603030804020204" pitchFamily="34" charset="0"/>
                          <a:ea typeface="DEJAVU SANS" panose="020B0603030804020204" pitchFamily="34" charset="0"/>
                          <a:cs typeface="DEJAVU SANS" panose="020B0603030804020204" pitchFamily="34" charset="0"/>
                        </a:rPr>
                        <m:t>N</m:t>
                      </m:r>
                      <m:sSubSup>
                        <m:sSubSupPr>
                          <m:ctrlPr>
                            <a:rPr lang="en-US" sz="1200" i="1" dirty="0">
                              <a:latin typeface="Cambria Math" panose="02040503050406030204" pitchFamily="18" charset="0"/>
                              <a:ea typeface="DEJAVU SANS" panose="020B0603030804020204" pitchFamily="34" charset="0"/>
                              <a:cs typeface="DEJAVU SANS" panose="020B0603030804020204" pitchFamily="34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1200" dirty="0">
                              <a:latin typeface="DEJAVU SANS" panose="020B0603030804020204" pitchFamily="34" charset="0"/>
                              <a:ea typeface="DEJAVU SANS" panose="020B0603030804020204" pitchFamily="34" charset="0"/>
                              <a:cs typeface="DEJAVU SANS" panose="020B0603030804020204" pitchFamily="34" charset="0"/>
                            </a:rPr>
                            <m:t>O</m:t>
                          </m:r>
                        </m:e>
                        <m:sub>
                          <m:r>
                            <a:rPr lang="en-US" sz="1200" dirty="0">
                              <a:latin typeface="DEJAVU SANS" panose="020B0603030804020204" pitchFamily="34" charset="0"/>
                              <a:ea typeface="DEJAVU SANS" panose="020B0603030804020204" pitchFamily="34" charset="0"/>
                              <a:cs typeface="DEJAVU SANS" panose="020B0603030804020204" pitchFamily="34" charset="0"/>
                            </a:rPr>
                            <m:t>3</m:t>
                          </m:r>
                        </m:sub>
                        <m:sup>
                          <m:r>
                            <a:rPr lang="en-US" sz="1200" dirty="0">
                              <a:latin typeface="Cambria Math" panose="02040503050406030204" pitchFamily="18" charset="0"/>
                              <a:ea typeface="DEJAVU SANS" panose="020B0603030804020204" pitchFamily="34" charset="0"/>
                              <a:cs typeface="DEJAVU SANS" panose="020B0603030804020204" pitchFamily="34" charset="0"/>
                            </a:rPr>
                            <m:t>−</m:t>
                          </m:r>
                        </m:sup>
                      </m:sSubSup>
                    </m:oMath>
                  </a14:m>
                  <a:r>
                    <a:rPr lang="en-US" sz="1200" dirty="0">
                      <a:latin typeface="DEJAVU SANS" panose="020B0603030804020204" pitchFamily="34" charset="0"/>
                      <a:ea typeface="DEJAVU SANS" panose="020B0603030804020204" pitchFamily="34" charset="0"/>
                      <a:cs typeface="DEJAVU SANS" panose="020B0603030804020204" pitchFamily="34" charset="0"/>
                    </a:rPr>
                    <a:t> Adsorption</a:t>
                  </a:r>
                </a:p>
              </p:txBody>
            </p:sp>
          </mc:Choice>
          <mc:Fallback xmlns="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43B41B78-3A24-D14D-6D03-FED48F48551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04613" y="218972"/>
                  <a:ext cx="1979009" cy="273669"/>
                </a:xfrm>
                <a:prstGeom prst="rect">
                  <a:avLst/>
                </a:prstGeom>
                <a:blipFill>
                  <a:blip r:embed="rId13"/>
                  <a:stretch>
                    <a:fillRect t="-4545" b="-181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139482E2-1F3E-9788-CECC-6E59A405EBA8}"/>
                  </a:ext>
                </a:extLst>
              </p:cNvPr>
              <p:cNvSpPr txBox="1"/>
              <p:nvPr/>
            </p:nvSpPr>
            <p:spPr>
              <a:xfrm rot="18232407">
                <a:off x="3370005" y="905414"/>
                <a:ext cx="118993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000">
                          <a:latin typeface="DEJAVU SANS" panose="020B0603030804020204" pitchFamily="34" charset="0"/>
                          <a:ea typeface="DEJAVU SANS" panose="020B0603030804020204" pitchFamily="34" charset="0"/>
                          <a:cs typeface="DEJAVU SANS" panose="020B0603030804020204" pitchFamily="34" charset="0"/>
                        </a:rPr>
                        <m:t>ε</m:t>
                      </m:r>
                      <m:r>
                        <a:rPr lang="en-US" sz="1000">
                          <a:latin typeface="DEJAVU SANS" panose="020B0603030804020204" pitchFamily="34" charset="0"/>
                          <a:ea typeface="DEJAVU SANS" panose="020B0603030804020204" pitchFamily="34" charset="0"/>
                          <a:cs typeface="DEJAVU SANS" panose="020B0603030804020204" pitchFamily="34" charset="0"/>
                        </a:rPr>
                        <m:t>=20, </m:t>
                      </m:r>
                      <m:r>
                        <m:rPr>
                          <m:sty m:val="p"/>
                        </m:rPr>
                        <a:rPr lang="en-US" sz="1000">
                          <a:latin typeface="DEJAVU SANS" panose="020B0603030804020204" pitchFamily="34" charset="0"/>
                          <a:ea typeface="DEJAVU SANS" panose="020B0603030804020204" pitchFamily="34" charset="0"/>
                          <a:cs typeface="DEJAVU SANS" panose="020B0603030804020204" pitchFamily="34" charset="0"/>
                        </a:rPr>
                        <m:t>d</m:t>
                      </m:r>
                      <m:r>
                        <a:rPr lang="en-US" sz="1000">
                          <a:latin typeface="DEJAVU SANS" panose="020B0603030804020204" pitchFamily="34" charset="0"/>
                          <a:ea typeface="DEJAVU SANS" panose="020B0603030804020204" pitchFamily="34" charset="0"/>
                          <a:cs typeface="DEJAVU SANS" panose="020B0603030804020204" pitchFamily="34" charset="0"/>
                        </a:rPr>
                        <m:t>=1.0</m:t>
                      </m:r>
                    </m:oMath>
                  </m:oMathPara>
                </a14:m>
                <a:endParaRPr lang="en-US" sz="1000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139482E2-1F3E-9788-CECC-6E59A405EB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232407">
                <a:off x="3370005" y="905414"/>
                <a:ext cx="1189939" cy="246221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219D6F81-D72F-2C51-01BD-2AB0B15815D7}"/>
                  </a:ext>
                </a:extLst>
              </p:cNvPr>
              <p:cNvSpPr txBox="1"/>
              <p:nvPr/>
            </p:nvSpPr>
            <p:spPr>
              <a:xfrm rot="21193111">
                <a:off x="3288531" y="2404666"/>
                <a:ext cx="118993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000">
                          <a:latin typeface="DEJAVU SANS" panose="020B0603030804020204" pitchFamily="34" charset="0"/>
                          <a:ea typeface="DEJAVU SANS" panose="020B0603030804020204" pitchFamily="34" charset="0"/>
                          <a:cs typeface="DEJAVU SANS" panose="020B0603030804020204" pitchFamily="34" charset="0"/>
                        </a:rPr>
                        <m:t>ε</m:t>
                      </m:r>
                      <m:r>
                        <a:rPr lang="en-US" sz="1000">
                          <a:latin typeface="DEJAVU SANS" panose="020B0603030804020204" pitchFamily="34" charset="0"/>
                          <a:ea typeface="DEJAVU SANS" panose="020B0603030804020204" pitchFamily="34" charset="0"/>
                          <a:cs typeface="DEJAVU SANS" panose="020B0603030804020204" pitchFamily="34" charset="0"/>
                        </a:rPr>
                        <m:t>=80, </m:t>
                      </m:r>
                      <m:r>
                        <m:rPr>
                          <m:sty m:val="p"/>
                        </m:rPr>
                        <a:rPr lang="en-US" sz="1000">
                          <a:latin typeface="DEJAVU SANS" panose="020B0603030804020204" pitchFamily="34" charset="0"/>
                          <a:ea typeface="DEJAVU SANS" panose="020B0603030804020204" pitchFamily="34" charset="0"/>
                          <a:cs typeface="DEJAVU SANS" panose="020B0603030804020204" pitchFamily="34" charset="0"/>
                        </a:rPr>
                        <m:t>d</m:t>
                      </m:r>
                      <m:r>
                        <a:rPr lang="en-US" sz="1000">
                          <a:latin typeface="DEJAVU SANS" panose="020B0603030804020204" pitchFamily="34" charset="0"/>
                          <a:ea typeface="DEJAVU SANS" panose="020B0603030804020204" pitchFamily="34" charset="0"/>
                          <a:cs typeface="DEJAVU SANS" panose="020B0603030804020204" pitchFamily="34" charset="0"/>
                        </a:rPr>
                        <m:t>=10</m:t>
                      </m:r>
                    </m:oMath>
                  </m:oMathPara>
                </a14:m>
                <a:endParaRPr lang="en-US" sz="1000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219D6F81-D72F-2C51-01BD-2AB0B15815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1193111">
                <a:off x="3288531" y="2404666"/>
                <a:ext cx="1189939" cy="24622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200DA0D8-D1CA-7C9A-BBDB-DB796B5C6EC3}"/>
                  </a:ext>
                </a:extLst>
              </p:cNvPr>
              <p:cNvSpPr txBox="1"/>
              <p:nvPr/>
            </p:nvSpPr>
            <p:spPr>
              <a:xfrm rot="18922846">
                <a:off x="7675296" y="1411374"/>
                <a:ext cx="118993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000">
                          <a:latin typeface="DEJAVU SANS" panose="020B0603030804020204" pitchFamily="34" charset="0"/>
                          <a:ea typeface="DEJAVU SANS" panose="020B0603030804020204" pitchFamily="34" charset="0"/>
                          <a:cs typeface="DEJAVU SANS" panose="020B0603030804020204" pitchFamily="34" charset="0"/>
                        </a:rPr>
                        <m:t>ε</m:t>
                      </m:r>
                      <m:r>
                        <a:rPr lang="en-US" sz="1000">
                          <a:latin typeface="DEJAVU SANS" panose="020B0603030804020204" pitchFamily="34" charset="0"/>
                          <a:ea typeface="DEJAVU SANS" panose="020B0603030804020204" pitchFamily="34" charset="0"/>
                          <a:cs typeface="DEJAVU SANS" panose="020B0603030804020204" pitchFamily="34" charset="0"/>
                        </a:rPr>
                        <m:t>=20, </m:t>
                      </m:r>
                      <m:r>
                        <m:rPr>
                          <m:sty m:val="p"/>
                        </m:rPr>
                        <a:rPr lang="en-US" sz="1000">
                          <a:latin typeface="DEJAVU SANS" panose="020B0603030804020204" pitchFamily="34" charset="0"/>
                          <a:ea typeface="DEJAVU SANS" panose="020B0603030804020204" pitchFamily="34" charset="0"/>
                          <a:cs typeface="DEJAVU SANS" panose="020B0603030804020204" pitchFamily="34" charset="0"/>
                        </a:rPr>
                        <m:t>d</m:t>
                      </m:r>
                      <m:r>
                        <a:rPr lang="en-US" sz="1000">
                          <a:latin typeface="DEJAVU SANS" panose="020B0603030804020204" pitchFamily="34" charset="0"/>
                          <a:ea typeface="DEJAVU SANS" panose="020B0603030804020204" pitchFamily="34" charset="0"/>
                          <a:cs typeface="DEJAVU SANS" panose="020B0603030804020204" pitchFamily="34" charset="0"/>
                        </a:rPr>
                        <m:t>=1.0</m:t>
                      </m:r>
                    </m:oMath>
                  </m:oMathPara>
                </a14:m>
                <a:endParaRPr lang="en-US" sz="1000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200DA0D8-D1CA-7C9A-BBDB-DB796B5C6E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922846">
                <a:off x="7675296" y="1411374"/>
                <a:ext cx="1189939" cy="246221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01B4A099-4AC2-7E52-ED9C-FE4AFF6E031E}"/>
                  </a:ext>
                </a:extLst>
              </p:cNvPr>
              <p:cNvSpPr txBox="1"/>
              <p:nvPr/>
            </p:nvSpPr>
            <p:spPr>
              <a:xfrm rot="21127963">
                <a:off x="7628534" y="2420843"/>
                <a:ext cx="118993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000">
                          <a:latin typeface="DEJAVU SANS" panose="020B0603030804020204" pitchFamily="34" charset="0"/>
                          <a:ea typeface="DEJAVU SANS" panose="020B0603030804020204" pitchFamily="34" charset="0"/>
                          <a:cs typeface="DEJAVU SANS" panose="020B0603030804020204" pitchFamily="34" charset="0"/>
                        </a:rPr>
                        <m:t>ε</m:t>
                      </m:r>
                      <m:r>
                        <a:rPr lang="en-US" sz="1000">
                          <a:latin typeface="DEJAVU SANS" panose="020B0603030804020204" pitchFamily="34" charset="0"/>
                          <a:ea typeface="DEJAVU SANS" panose="020B0603030804020204" pitchFamily="34" charset="0"/>
                          <a:cs typeface="DEJAVU SANS" panose="020B0603030804020204" pitchFamily="34" charset="0"/>
                        </a:rPr>
                        <m:t>=80, </m:t>
                      </m:r>
                      <m:r>
                        <m:rPr>
                          <m:sty m:val="p"/>
                        </m:rPr>
                        <a:rPr lang="en-US" sz="1000">
                          <a:latin typeface="DEJAVU SANS" panose="020B0603030804020204" pitchFamily="34" charset="0"/>
                          <a:ea typeface="DEJAVU SANS" panose="020B0603030804020204" pitchFamily="34" charset="0"/>
                          <a:cs typeface="DEJAVU SANS" panose="020B0603030804020204" pitchFamily="34" charset="0"/>
                        </a:rPr>
                        <m:t>d</m:t>
                      </m:r>
                      <m:r>
                        <a:rPr lang="en-US" sz="1000">
                          <a:latin typeface="DEJAVU SANS" panose="020B0603030804020204" pitchFamily="34" charset="0"/>
                          <a:ea typeface="DEJAVU SANS" panose="020B0603030804020204" pitchFamily="34" charset="0"/>
                          <a:cs typeface="DEJAVU SANS" panose="020B0603030804020204" pitchFamily="34" charset="0"/>
                        </a:rPr>
                        <m:t>=10</m:t>
                      </m:r>
                    </m:oMath>
                  </m:oMathPara>
                </a14:m>
                <a:endParaRPr lang="en-US" sz="1000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01B4A099-4AC2-7E52-ED9C-FE4AFF6E03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1127963">
                <a:off x="7628534" y="2420843"/>
                <a:ext cx="1189939" cy="246221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12F3210A-2F95-10F2-6EEB-5DC135770F8E}"/>
                  </a:ext>
                </a:extLst>
              </p:cNvPr>
              <p:cNvSpPr txBox="1"/>
              <p:nvPr/>
            </p:nvSpPr>
            <p:spPr>
              <a:xfrm rot="20319757">
                <a:off x="3152179" y="2034582"/>
                <a:ext cx="1279851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000">
                          <a:latin typeface="DEJAVU SANS" panose="020B0603030804020204" pitchFamily="34" charset="0"/>
                          <a:ea typeface="DEJAVU SANS" panose="020B0603030804020204" pitchFamily="34" charset="0"/>
                          <a:cs typeface="DEJAVU SANS" panose="020B0603030804020204" pitchFamily="34" charset="0"/>
                        </a:rPr>
                        <m:t>ε</m:t>
                      </m:r>
                      <m:r>
                        <a:rPr lang="en-US" sz="1000">
                          <a:latin typeface="DEJAVU SANS" panose="020B0603030804020204" pitchFamily="34" charset="0"/>
                          <a:ea typeface="DEJAVU SANS" panose="020B0603030804020204" pitchFamily="34" charset="0"/>
                          <a:cs typeface="DEJAVU SANS" panose="020B0603030804020204" pitchFamily="34" charset="0"/>
                        </a:rPr>
                        <m:t>=78.4, </m:t>
                      </m:r>
                      <m:r>
                        <m:rPr>
                          <m:sty m:val="p"/>
                        </m:rPr>
                        <a:rPr lang="en-US" sz="1000">
                          <a:latin typeface="DEJAVU SANS" panose="020B0603030804020204" pitchFamily="34" charset="0"/>
                          <a:ea typeface="DEJAVU SANS" panose="020B0603030804020204" pitchFamily="34" charset="0"/>
                          <a:cs typeface="DEJAVU SANS" panose="020B0603030804020204" pitchFamily="34" charset="0"/>
                        </a:rPr>
                        <m:t>d</m:t>
                      </m:r>
                      <m:r>
                        <a:rPr lang="en-US" sz="1000">
                          <a:latin typeface="DEJAVU SANS" panose="020B0603030804020204" pitchFamily="34" charset="0"/>
                          <a:ea typeface="DEJAVU SANS" panose="020B0603030804020204" pitchFamily="34" charset="0"/>
                          <a:cs typeface="DEJAVU SANS" panose="020B0603030804020204" pitchFamily="34" charset="0"/>
                        </a:rPr>
                        <m:t>=3.0</m:t>
                      </m:r>
                    </m:oMath>
                  </m:oMathPara>
                </a14:m>
                <a:endParaRPr lang="en-US" sz="1000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12F3210A-2F95-10F2-6EEB-5DC135770F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319757">
                <a:off x="3152179" y="2034582"/>
                <a:ext cx="1279851" cy="246221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CAB8A19-E9E4-6026-5513-F14FC6239358}"/>
                  </a:ext>
                </a:extLst>
              </p:cNvPr>
              <p:cNvSpPr txBox="1"/>
              <p:nvPr/>
            </p:nvSpPr>
            <p:spPr>
              <a:xfrm rot="20319757">
                <a:off x="7546434" y="2102358"/>
                <a:ext cx="1279851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000">
                          <a:latin typeface="DEJAVU SANS" panose="020B0603030804020204" pitchFamily="34" charset="0"/>
                          <a:ea typeface="DEJAVU SANS" panose="020B0603030804020204" pitchFamily="34" charset="0"/>
                          <a:cs typeface="DEJAVU SANS" panose="020B0603030804020204" pitchFamily="34" charset="0"/>
                        </a:rPr>
                        <m:t>ε</m:t>
                      </m:r>
                      <m:r>
                        <a:rPr lang="en-US" sz="1000">
                          <a:latin typeface="DEJAVU SANS" panose="020B0603030804020204" pitchFamily="34" charset="0"/>
                          <a:ea typeface="DEJAVU SANS" panose="020B0603030804020204" pitchFamily="34" charset="0"/>
                          <a:cs typeface="DEJAVU SANS" panose="020B0603030804020204" pitchFamily="34" charset="0"/>
                        </a:rPr>
                        <m:t>=78.4, </m:t>
                      </m:r>
                      <m:r>
                        <m:rPr>
                          <m:sty m:val="p"/>
                        </m:rPr>
                        <a:rPr lang="en-US" sz="1000">
                          <a:latin typeface="DEJAVU SANS" panose="020B0603030804020204" pitchFamily="34" charset="0"/>
                          <a:ea typeface="DEJAVU SANS" panose="020B0603030804020204" pitchFamily="34" charset="0"/>
                          <a:cs typeface="DEJAVU SANS" panose="020B0603030804020204" pitchFamily="34" charset="0"/>
                        </a:rPr>
                        <m:t>d</m:t>
                      </m:r>
                      <m:r>
                        <a:rPr lang="en-US" sz="1000">
                          <a:latin typeface="DEJAVU SANS" panose="020B0603030804020204" pitchFamily="34" charset="0"/>
                          <a:ea typeface="DEJAVU SANS" panose="020B0603030804020204" pitchFamily="34" charset="0"/>
                          <a:cs typeface="DEJAVU SANS" panose="020B0603030804020204" pitchFamily="34" charset="0"/>
                        </a:rPr>
                        <m:t>=3.0</m:t>
                      </m:r>
                    </m:oMath>
                  </m:oMathPara>
                </a14:m>
                <a:endParaRPr lang="en-US" sz="1000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CAB8A19-E9E4-6026-5513-F14FC62393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319757">
                <a:off x="7546434" y="2102358"/>
                <a:ext cx="1279851" cy="246221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792376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0EF3347D-DDBD-9BF0-A698-755FA1BF3C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D9C9B428-2969-FCFA-3DB3-D40B66EEE1CA}"/>
              </a:ext>
            </a:extLst>
          </p:cNvPr>
          <p:cNvGrpSpPr/>
          <p:nvPr/>
        </p:nvGrpSpPr>
        <p:grpSpPr>
          <a:xfrm>
            <a:off x="1513085" y="-411609"/>
            <a:ext cx="6057911" cy="4577711"/>
            <a:chOff x="2344310" y="380206"/>
            <a:chExt cx="5399940" cy="3810588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D70E0C66-FD00-50E4-E178-7B9B1E949B77}"/>
                </a:ext>
              </a:extLst>
            </p:cNvPr>
            <p:cNvGrpSpPr/>
            <p:nvPr/>
          </p:nvGrpSpPr>
          <p:grpSpPr>
            <a:xfrm>
              <a:off x="2344310" y="380206"/>
              <a:ext cx="5399940" cy="3578899"/>
              <a:chOff x="2136716" y="380204"/>
              <a:chExt cx="5399940" cy="3578899"/>
            </a:xfrm>
          </p:grpSpPr>
          <p:pic>
            <p:nvPicPr>
              <p:cNvPr id="19" name="Graphic 18">
                <a:extLst>
                  <a:ext uri="{FF2B5EF4-FFF2-40B4-BE49-F238E27FC236}">
                    <a16:creationId xmlns:a16="http://schemas.microsoft.com/office/drawing/2014/main" id="{10DBED75-276E-73BA-B6C9-28A856DDA1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 b="6996"/>
              <a:stretch/>
            </p:blipFill>
            <p:spPr>
              <a:xfrm>
                <a:off x="2393156" y="380204"/>
                <a:ext cx="5143500" cy="3578899"/>
              </a:xfrm>
              <a:prstGeom prst="rect">
                <a:avLst/>
              </a:prstGeom>
            </p:spPr>
          </p:pic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5C9C015-1684-1152-CEB4-428C1A6C848F}"/>
                  </a:ext>
                </a:extLst>
              </p:cNvPr>
              <p:cNvSpPr txBox="1"/>
              <p:nvPr/>
            </p:nvSpPr>
            <p:spPr>
              <a:xfrm rot="16200000">
                <a:off x="766075" y="1886500"/>
                <a:ext cx="3001226" cy="2599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95" dirty="0">
                    <a:latin typeface="DEJAVU SANS" panose="020B0603030804020204" pitchFamily="34" charset="0"/>
                    <a:ea typeface="DEJAVU SANS" panose="020B0603030804020204" pitchFamily="34" charset="0"/>
                    <a:cs typeface="DEJAVU SANS" panose="020B0603030804020204" pitchFamily="34" charset="0"/>
                  </a:rPr>
                  <a:t>Vacuum Segregation Energy (kJ/mol)</a:t>
                </a: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FE4FF03-6FCD-36BF-EA28-840BCFEA9BFB}"/>
                  </a:ext>
                </a:extLst>
              </p:cNvPr>
              <p:cNvSpPr txBox="1"/>
              <p:nvPr/>
            </p:nvSpPr>
            <p:spPr>
              <a:xfrm>
                <a:off x="4782231" y="2702379"/>
                <a:ext cx="783772" cy="2152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80" dirty="0">
                    <a:solidFill>
                      <a:srgbClr val="4582B4"/>
                    </a:solidFill>
                    <a:latin typeface="+mn-lt"/>
                  </a:rPr>
                  <a:t>This work</a:t>
                </a:r>
              </a:p>
            </p:txBody>
          </p:sp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BEC7F94D-F8AF-4D7B-17BA-1EACE47D9341}"/>
                  </a:ext>
                </a:extLst>
              </p:cNvPr>
              <p:cNvCxnSpPr>
                <a:cxnSpLocks/>
                <a:stCxn id="6" idx="1"/>
              </p:cNvCxnSpPr>
              <p:nvPr/>
            </p:nvCxnSpPr>
            <p:spPr>
              <a:xfrm flipH="1">
                <a:off x="4571999" y="2809983"/>
                <a:ext cx="210232" cy="210808"/>
              </a:xfrm>
              <a:prstGeom prst="straightConnector1">
                <a:avLst/>
              </a:prstGeom>
              <a:ln w="9525">
                <a:solidFill>
                  <a:srgbClr val="4582B4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55BB4D9-A365-C7A4-5097-0C58F03A45EE}"/>
                  </a:ext>
                </a:extLst>
              </p:cNvPr>
              <p:cNvSpPr txBox="1"/>
              <p:nvPr/>
            </p:nvSpPr>
            <p:spPr>
              <a:xfrm>
                <a:off x="4782231" y="3270861"/>
                <a:ext cx="1149122" cy="2152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80" dirty="0">
                    <a:solidFill>
                      <a:srgbClr val="808080"/>
                    </a:solidFill>
                    <a:latin typeface="+mn-lt"/>
                  </a:rPr>
                  <a:t>Darby et al. </a:t>
                </a:r>
              </a:p>
            </p:txBody>
          </p: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53FAC87F-7489-E088-E22F-E777373D1060}"/>
                  </a:ext>
                </a:extLst>
              </p:cNvPr>
              <p:cNvCxnSpPr>
                <a:cxnSpLocks/>
                <a:stCxn id="9" idx="1"/>
              </p:cNvCxnSpPr>
              <p:nvPr/>
            </p:nvCxnSpPr>
            <p:spPr>
              <a:xfrm flipH="1" flipV="1">
                <a:off x="4513117" y="3233488"/>
                <a:ext cx="269114" cy="144977"/>
              </a:xfrm>
              <a:prstGeom prst="straightConnector1">
                <a:avLst/>
              </a:prstGeom>
              <a:ln w="9525">
                <a:solidFill>
                  <a:srgbClr val="808080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3811CAC-4059-8BAC-0D48-1FA5354DECDA}"/>
                  </a:ext>
                </a:extLst>
              </p:cNvPr>
              <p:cNvSpPr txBox="1"/>
              <p:nvPr/>
            </p:nvSpPr>
            <p:spPr>
              <a:xfrm>
                <a:off x="6449786" y="1586970"/>
                <a:ext cx="709687" cy="2427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95" dirty="0">
                    <a:latin typeface="DEJAVU SANS" panose="020B0603030804020204" pitchFamily="34" charset="0"/>
                    <a:ea typeface="DEJAVU SANS" panose="020B0603030804020204" pitchFamily="34" charset="0"/>
                    <a:cs typeface="DEJAVU SANS" panose="020B0603030804020204" pitchFamily="34" charset="0"/>
                  </a:rPr>
                  <a:t>Stable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3D05BD0-CBDE-02DC-CD2F-0387D9F1B0D5}"/>
                  </a:ext>
                </a:extLst>
              </p:cNvPr>
              <p:cNvSpPr txBox="1"/>
              <p:nvPr/>
            </p:nvSpPr>
            <p:spPr>
              <a:xfrm>
                <a:off x="6449786" y="1863970"/>
                <a:ext cx="930728" cy="2427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95" dirty="0">
                    <a:latin typeface="DEJAVU SANS" panose="020B0603030804020204" pitchFamily="34" charset="0"/>
                    <a:ea typeface="DEJAVU SANS" panose="020B0603030804020204" pitchFamily="34" charset="0"/>
                    <a:cs typeface="DEJAVU SANS" panose="020B0603030804020204" pitchFamily="34" charset="0"/>
                  </a:rPr>
                  <a:t>Unstable</a:t>
                </a:r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4583FCA-7B70-5444-E5AC-B8D4E3305CA8}"/>
                </a:ext>
              </a:extLst>
            </p:cNvPr>
            <p:cNvSpPr txBox="1"/>
            <p:nvPr/>
          </p:nvSpPr>
          <p:spPr>
            <a:xfrm>
              <a:off x="3141577" y="3943718"/>
              <a:ext cx="489328" cy="2427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95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Rh</a:t>
              </a:r>
              <a:r>
                <a:rPr lang="en-US" sz="1295" baseline="-25000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1</a:t>
              </a:r>
              <a:endParaRPr lang="en-US" sz="1295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FD5EBD1-A28E-A25D-ADBC-517A15A94CC4}"/>
                </a:ext>
              </a:extLst>
            </p:cNvPr>
            <p:cNvSpPr txBox="1"/>
            <p:nvPr/>
          </p:nvSpPr>
          <p:spPr>
            <a:xfrm>
              <a:off x="4518211" y="3941712"/>
              <a:ext cx="489328" cy="2427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95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Pt</a:t>
              </a:r>
              <a:r>
                <a:rPr lang="en-US" sz="1295" baseline="-25000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1</a:t>
              </a:r>
              <a:endParaRPr lang="en-US" sz="1295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4E009DA-F75F-F2FF-6AE0-1F4C21B7A47C}"/>
                </a:ext>
              </a:extLst>
            </p:cNvPr>
            <p:cNvSpPr txBox="1"/>
            <p:nvPr/>
          </p:nvSpPr>
          <p:spPr>
            <a:xfrm>
              <a:off x="5869465" y="3948045"/>
              <a:ext cx="489328" cy="2427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95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Pd</a:t>
              </a:r>
              <a:r>
                <a:rPr lang="en-US" sz="1295" baseline="-25000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1</a:t>
              </a:r>
              <a:endParaRPr lang="en-US" sz="1295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271DC10-520C-1D15-BCF7-C74FD3E457B1}"/>
                </a:ext>
              </a:extLst>
            </p:cNvPr>
            <p:cNvSpPr txBox="1"/>
            <p:nvPr/>
          </p:nvSpPr>
          <p:spPr>
            <a:xfrm>
              <a:off x="7246096" y="3943718"/>
              <a:ext cx="489328" cy="2427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95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Ni</a:t>
              </a:r>
              <a:r>
                <a:rPr lang="en-US" sz="1295" baseline="-25000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1</a:t>
              </a:r>
              <a:endParaRPr lang="en-US" sz="1295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67955591"/>
      </p:ext>
    </p:extLst>
  </p:cSld>
  <p:clrMapOvr>
    <a:masterClrMapping/>
  </p:clrMapOvr>
</p:sld>
</file>

<file path=ppt/theme/theme1.xml><?xml version="1.0" encoding="utf-8"?>
<a:theme xmlns:a="http://schemas.openxmlformats.org/drawingml/2006/main" name="Technical Presentations (UM)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z="2000" dirty="0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anuscript_Figures" id="{6053A56A-5A28-254A-A502-5ADDADCEA256}" vid="{006FB7C5-5F68-E14D-9ADD-D49EE0C83BB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137105</TotalTime>
  <Words>865</Words>
  <Application>Microsoft Macintosh PowerPoint</Application>
  <PresentationFormat>Custom</PresentationFormat>
  <Paragraphs>254</Paragraphs>
  <Slides>12</Slides>
  <Notes>4</Notes>
  <HiddenSlides>9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Calibri</vt:lpstr>
      <vt:lpstr>Cambria Math</vt:lpstr>
      <vt:lpstr>Courier New</vt:lpstr>
      <vt:lpstr>DEJAVU SANS</vt:lpstr>
      <vt:lpstr>Technical Presentations (UM)</vt:lpstr>
      <vt:lpstr>Manuscript Figures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Dean Sweeney</dc:creator>
  <cp:lastModifiedBy>Dean Sweeney</cp:lastModifiedBy>
  <cp:revision>161</cp:revision>
  <cp:lastPrinted>2013-04-23T18:06:38Z</cp:lastPrinted>
  <dcterms:created xsi:type="dcterms:W3CDTF">2024-09-03T13:19:06Z</dcterms:created>
  <dcterms:modified xsi:type="dcterms:W3CDTF">2025-02-13T15:01:09Z</dcterms:modified>
</cp:coreProperties>
</file>